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1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81" r:id="rId2"/>
    <p:sldId id="256" r:id="rId3"/>
    <p:sldId id="278" r:id="rId4"/>
    <p:sldId id="279" r:id="rId5"/>
    <p:sldId id="270" r:id="rId6"/>
    <p:sldId id="283" r:id="rId7"/>
    <p:sldId id="280" r:id="rId8"/>
    <p:sldId id="276" r:id="rId9"/>
    <p:sldId id="272" r:id="rId10"/>
    <p:sldId id="285" r:id="rId11"/>
    <p:sldId id="277" r:id="rId12"/>
    <p:sldId id="282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2" d="100"/>
          <a:sy n="82" d="100"/>
        </p:scale>
        <p:origin x="677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21313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225ACF-1197-40A5-BE09-A073BA25674C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E5E9FF-ADF0-44BB-A38C-E9A131CED3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4975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2549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FD7F14-69B4-4C67-8749-E10B3AE6710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1163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E0A07-2C1C-45C5-985B-D6CD99FDD0F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2050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66C564-2D09-4254-BE17-ADF6704DC02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62791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FD7F14-69B4-4C67-8749-E10B3AE6710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50280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534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F12646-107E-4EAD-9573-39087FBC261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81092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FD7F14-69B4-4C67-8749-E10B3AE6710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21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0" advTm="0">
    <p:push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5353-57F0-4BC7-B5F5-EA7DE179716C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A9AB6-360F-41A6-B2B3-02F16CF07E3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microsoft.com/office/2007/relationships/hdphoto" Target="../media/hdphoto3.wdp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image" Target="../media/image3.png"/><Relationship Id="rId5" Type="http://schemas.openxmlformats.org/officeDocument/2006/relationships/tags" Target="../tags/tag5.xml"/><Relationship Id="rId10" Type="http://schemas.microsoft.com/office/2017/06/relationships/model3d" Target="../media/model3d1.glb"/><Relationship Id="rId4" Type="http://schemas.openxmlformats.org/officeDocument/2006/relationships/tags" Target="../tags/tag4.xml"/><Relationship Id="rId9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tags" Target="../tags/tag10.xml"/><Relationship Id="rId7" Type="http://schemas.openxmlformats.org/officeDocument/2006/relationships/tags" Target="../tags/tag14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11" Type="http://schemas.openxmlformats.org/officeDocument/2006/relationships/image" Target="../media/image4.png"/><Relationship Id="rId5" Type="http://schemas.openxmlformats.org/officeDocument/2006/relationships/tags" Target="../tags/tag12.xml"/><Relationship Id="rId10" Type="http://schemas.microsoft.com/office/2017/06/relationships/model3d" Target="../media/model3d1.glb"/><Relationship Id="rId4" Type="http://schemas.openxmlformats.org/officeDocument/2006/relationships/tags" Target="../tags/tag11.xml"/><Relationship Id="rId9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tags" Target="../tags/tag17.xml"/><Relationship Id="rId7" Type="http://schemas.openxmlformats.org/officeDocument/2006/relationships/tags" Target="../tags/tag21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10" Type="http://schemas.openxmlformats.org/officeDocument/2006/relationships/image" Target="../media/image1.jpeg"/><Relationship Id="rId4" Type="http://schemas.openxmlformats.org/officeDocument/2006/relationships/tags" Target="../tags/tag18.xml"/><Relationship Id="rId9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7" Type="http://schemas.microsoft.com/office/2007/relationships/hdphoto" Target="../media/hdphoto1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microsoft.com/office/2007/relationships/hdphoto" Target="../media/hdphoto2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microsoft.com/office/2007/relationships/hdphoto" Target="../media/hdphoto3.wdp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文本框 6">
            <a:extLst>
              <a:ext uri="{FF2B5EF4-FFF2-40B4-BE49-F238E27FC236}">
                <a16:creationId xmlns:a16="http://schemas.microsoft.com/office/drawing/2014/main" id="{4415A7BD-178B-4FF2-867E-91D8EFB21EEB}"/>
              </a:ext>
            </a:extLst>
          </p:cNvPr>
          <p:cNvSpPr txBox="1"/>
          <p:nvPr/>
        </p:nvSpPr>
        <p:spPr>
          <a:xfrm>
            <a:off x="-6236554" y="1957987"/>
            <a:ext cx="360226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8800" b="1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MindX</a:t>
            </a:r>
            <a:endParaRPr kumimoji="0" lang="zh-CN" altLang="en-US" sz="8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文本框 7">
            <a:extLst>
              <a:ext uri="{FF2B5EF4-FFF2-40B4-BE49-F238E27FC236}">
                <a16:creationId xmlns:a16="http://schemas.microsoft.com/office/drawing/2014/main" id="{95014597-B090-4CA5-980B-DF459058CC6E}"/>
              </a:ext>
            </a:extLst>
          </p:cNvPr>
          <p:cNvSpPr txBox="1"/>
          <p:nvPr/>
        </p:nvSpPr>
        <p:spPr>
          <a:xfrm>
            <a:off x="13537476" y="4457522"/>
            <a:ext cx="5588724" cy="4963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Chào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mừng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quy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́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phu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̣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huynh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/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học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sinh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đến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với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buổi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thuyết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trình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cuối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khóa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JSI-01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của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con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0" name="组合 8">
            <a:extLst>
              <a:ext uri="{FF2B5EF4-FFF2-40B4-BE49-F238E27FC236}">
                <a16:creationId xmlns:a16="http://schemas.microsoft.com/office/drawing/2014/main" id="{F9B486BA-FBB3-43C2-9672-8077068DF197}"/>
              </a:ext>
            </a:extLst>
          </p:cNvPr>
          <p:cNvGrpSpPr/>
          <p:nvPr/>
        </p:nvGrpSpPr>
        <p:grpSpPr>
          <a:xfrm>
            <a:off x="550969" y="10200228"/>
            <a:ext cx="3770454" cy="397141"/>
            <a:chOff x="6236012" y="5767615"/>
            <a:chExt cx="4805730" cy="506186"/>
          </a:xfrm>
        </p:grpSpPr>
        <p:grpSp>
          <p:nvGrpSpPr>
            <p:cNvPr id="21" name="组合 9">
              <a:extLst>
                <a:ext uri="{FF2B5EF4-FFF2-40B4-BE49-F238E27FC236}">
                  <a16:creationId xmlns:a16="http://schemas.microsoft.com/office/drawing/2014/main" id="{41F199C6-3F13-4913-AFEA-17BBD6D4A76A}"/>
                </a:ext>
              </a:extLst>
            </p:cNvPr>
            <p:cNvGrpSpPr/>
            <p:nvPr/>
          </p:nvGrpSpPr>
          <p:grpSpPr>
            <a:xfrm>
              <a:off x="6236012" y="5767615"/>
              <a:ext cx="506186" cy="506186"/>
              <a:chOff x="6713142" y="5460887"/>
              <a:chExt cx="564243" cy="564243"/>
            </a:xfrm>
          </p:grpSpPr>
          <p:sp>
            <p:nvSpPr>
              <p:cNvPr id="27" name="矩形 15">
                <a:extLst>
                  <a:ext uri="{FF2B5EF4-FFF2-40B4-BE49-F238E27FC236}">
                    <a16:creationId xmlns:a16="http://schemas.microsoft.com/office/drawing/2014/main" id="{61DFE68A-25BA-4D8B-BE5C-128D0BD9FDB7}"/>
                  </a:ext>
                </a:extLst>
              </p:cNvPr>
              <p:cNvSpPr/>
              <p:nvPr/>
            </p:nvSpPr>
            <p:spPr>
              <a:xfrm>
                <a:off x="6713142" y="5460887"/>
                <a:ext cx="564243" cy="56424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28" name="椭圆 13">
                <a:extLst>
                  <a:ext uri="{FF2B5EF4-FFF2-40B4-BE49-F238E27FC236}">
                    <a16:creationId xmlns:a16="http://schemas.microsoft.com/office/drawing/2014/main" id="{8FE9B7A9-363B-45D9-9537-3922F76EE49B}"/>
                  </a:ext>
                </a:extLst>
              </p:cNvPr>
              <p:cNvSpPr/>
              <p:nvPr/>
            </p:nvSpPr>
            <p:spPr>
              <a:xfrm>
                <a:off x="6823922" y="5566389"/>
                <a:ext cx="342681" cy="353238"/>
              </a:xfrm>
              <a:custGeom>
                <a:avLst/>
                <a:gdLst>
                  <a:gd name="connsiteX0" fmla="*/ 157951 w 327026"/>
                  <a:gd name="connsiteY0" fmla="*/ 134938 h 337100"/>
                  <a:gd name="connsiteX1" fmla="*/ 327026 w 327026"/>
                  <a:gd name="connsiteY1" fmla="*/ 239958 h 337100"/>
                  <a:gd name="connsiteX2" fmla="*/ 259660 w 327026"/>
                  <a:gd name="connsiteY2" fmla="*/ 254398 h 337100"/>
                  <a:gd name="connsiteX3" fmla="*/ 295325 w 327026"/>
                  <a:gd name="connsiteY3" fmla="*/ 305595 h 337100"/>
                  <a:gd name="connsiteX4" fmla="*/ 292683 w 327026"/>
                  <a:gd name="connsiteY4" fmla="*/ 334475 h 337100"/>
                  <a:gd name="connsiteX5" fmla="*/ 263623 w 327026"/>
                  <a:gd name="connsiteY5" fmla="*/ 326599 h 337100"/>
                  <a:gd name="connsiteX6" fmla="*/ 227959 w 327026"/>
                  <a:gd name="connsiteY6" fmla="*/ 275402 h 337100"/>
                  <a:gd name="connsiteX7" fmla="*/ 192294 w 327026"/>
                  <a:gd name="connsiteY7" fmla="*/ 333162 h 337100"/>
                  <a:gd name="connsiteX8" fmla="*/ 153988 w 327026"/>
                  <a:gd name="connsiteY8" fmla="*/ 137564 h 337100"/>
                  <a:gd name="connsiteX9" fmla="*/ 157951 w 327026"/>
                  <a:gd name="connsiteY9" fmla="*/ 134938 h 337100"/>
                  <a:gd name="connsiteX10" fmla="*/ 287448 w 327026"/>
                  <a:gd name="connsiteY10" fmla="*/ 96838 h 337100"/>
                  <a:gd name="connsiteX11" fmla="*/ 270368 w 327026"/>
                  <a:gd name="connsiteY11" fmla="*/ 108528 h 337100"/>
                  <a:gd name="connsiteX12" fmla="*/ 280879 w 327026"/>
                  <a:gd name="connsiteY12" fmla="*/ 150092 h 337100"/>
                  <a:gd name="connsiteX13" fmla="*/ 301899 w 327026"/>
                  <a:gd name="connsiteY13" fmla="*/ 182563 h 337100"/>
                  <a:gd name="connsiteX14" fmla="*/ 303213 w 327026"/>
                  <a:gd name="connsiteY14" fmla="*/ 161781 h 337100"/>
                  <a:gd name="connsiteX15" fmla="*/ 287448 w 327026"/>
                  <a:gd name="connsiteY15" fmla="*/ 96838 h 337100"/>
                  <a:gd name="connsiteX16" fmla="*/ 160474 w 327026"/>
                  <a:gd name="connsiteY16" fmla="*/ 0 h 337100"/>
                  <a:gd name="connsiteX17" fmla="*/ 322263 w 327026"/>
                  <a:gd name="connsiteY17" fmla="*/ 161925 h 337100"/>
                  <a:gd name="connsiteX18" fmla="*/ 314371 w 327026"/>
                  <a:gd name="connsiteY18" fmla="*/ 211951 h 337100"/>
                  <a:gd name="connsiteX19" fmla="*/ 242026 w 327026"/>
                  <a:gd name="connsiteY19" fmla="*/ 165875 h 337100"/>
                  <a:gd name="connsiteX20" fmla="*/ 259126 w 327026"/>
                  <a:gd name="connsiteY20" fmla="*/ 139545 h 337100"/>
                  <a:gd name="connsiteX21" fmla="*/ 244657 w 327026"/>
                  <a:gd name="connsiteY21" fmla="*/ 94785 h 337100"/>
                  <a:gd name="connsiteX22" fmla="*/ 203881 w 327026"/>
                  <a:gd name="connsiteY22" fmla="*/ 63190 h 337100"/>
                  <a:gd name="connsiteX23" fmla="*/ 186781 w 327026"/>
                  <a:gd name="connsiteY23" fmla="*/ 22380 h 337100"/>
                  <a:gd name="connsiteX24" fmla="*/ 160474 w 327026"/>
                  <a:gd name="connsiteY24" fmla="*/ 19747 h 337100"/>
                  <a:gd name="connsiteX25" fmla="*/ 74975 w 327026"/>
                  <a:gd name="connsiteY25" fmla="*/ 48709 h 337100"/>
                  <a:gd name="connsiteX26" fmla="*/ 86814 w 327026"/>
                  <a:gd name="connsiteY26" fmla="*/ 86886 h 337100"/>
                  <a:gd name="connsiteX27" fmla="*/ 53930 w 327026"/>
                  <a:gd name="connsiteY27" fmla="*/ 111899 h 337100"/>
                  <a:gd name="connsiteX28" fmla="*/ 53930 w 327026"/>
                  <a:gd name="connsiteY28" fmla="*/ 140862 h 337100"/>
                  <a:gd name="connsiteX29" fmla="*/ 59191 w 327026"/>
                  <a:gd name="connsiteY29" fmla="*/ 157976 h 337100"/>
                  <a:gd name="connsiteX30" fmla="*/ 21046 w 327026"/>
                  <a:gd name="connsiteY30" fmla="*/ 181672 h 337100"/>
                  <a:gd name="connsiteX31" fmla="*/ 35515 w 327026"/>
                  <a:gd name="connsiteY31" fmla="*/ 227748 h 337100"/>
                  <a:gd name="connsiteX32" fmla="*/ 59191 w 327026"/>
                  <a:gd name="connsiteY32" fmla="*/ 190887 h 337100"/>
                  <a:gd name="connsiteX33" fmla="*/ 89444 w 327026"/>
                  <a:gd name="connsiteY33" fmla="*/ 198786 h 337100"/>
                  <a:gd name="connsiteX34" fmla="*/ 122328 w 327026"/>
                  <a:gd name="connsiteY34" fmla="*/ 215900 h 337100"/>
                  <a:gd name="connsiteX35" fmla="*/ 96021 w 327026"/>
                  <a:gd name="connsiteY35" fmla="*/ 248812 h 337100"/>
                  <a:gd name="connsiteX36" fmla="*/ 86814 w 327026"/>
                  <a:gd name="connsiteY36" fmla="*/ 283040 h 337100"/>
                  <a:gd name="connsiteX37" fmla="*/ 160474 w 327026"/>
                  <a:gd name="connsiteY37" fmla="*/ 304103 h 337100"/>
                  <a:gd name="connsiteX38" fmla="*/ 167051 w 327026"/>
                  <a:gd name="connsiteY38" fmla="*/ 302787 h 337100"/>
                  <a:gd name="connsiteX39" fmla="*/ 170997 w 327026"/>
                  <a:gd name="connsiteY39" fmla="*/ 322534 h 337100"/>
                  <a:gd name="connsiteX40" fmla="*/ 160474 w 327026"/>
                  <a:gd name="connsiteY40" fmla="*/ 323850 h 337100"/>
                  <a:gd name="connsiteX41" fmla="*/ 0 w 327026"/>
                  <a:gd name="connsiteY41" fmla="*/ 161925 h 337100"/>
                  <a:gd name="connsiteX42" fmla="*/ 160474 w 327026"/>
                  <a:gd name="connsiteY42" fmla="*/ 0 h 337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327026" h="337100">
                    <a:moveTo>
                      <a:pt x="157951" y="134938"/>
                    </a:moveTo>
                    <a:cubicBezTo>
                      <a:pt x="157951" y="134938"/>
                      <a:pt x="157951" y="134938"/>
                      <a:pt x="327026" y="239958"/>
                    </a:cubicBezTo>
                    <a:cubicBezTo>
                      <a:pt x="327026" y="239958"/>
                      <a:pt x="327026" y="239958"/>
                      <a:pt x="259660" y="254398"/>
                    </a:cubicBezTo>
                    <a:lnTo>
                      <a:pt x="295325" y="305595"/>
                    </a:lnTo>
                    <a:cubicBezTo>
                      <a:pt x="301929" y="316097"/>
                      <a:pt x="300608" y="327911"/>
                      <a:pt x="292683" y="334475"/>
                    </a:cubicBezTo>
                    <a:cubicBezTo>
                      <a:pt x="283436" y="339726"/>
                      <a:pt x="271548" y="337101"/>
                      <a:pt x="263623" y="326599"/>
                    </a:cubicBezTo>
                    <a:cubicBezTo>
                      <a:pt x="263623" y="326599"/>
                      <a:pt x="263623" y="326599"/>
                      <a:pt x="227959" y="275402"/>
                    </a:cubicBezTo>
                    <a:cubicBezTo>
                      <a:pt x="227959" y="275402"/>
                      <a:pt x="227959" y="275402"/>
                      <a:pt x="192294" y="333162"/>
                    </a:cubicBezTo>
                    <a:cubicBezTo>
                      <a:pt x="192294" y="333162"/>
                      <a:pt x="192294" y="333162"/>
                      <a:pt x="153988" y="137564"/>
                    </a:cubicBezTo>
                    <a:cubicBezTo>
                      <a:pt x="153988" y="137564"/>
                      <a:pt x="153988" y="137564"/>
                      <a:pt x="157951" y="134938"/>
                    </a:cubicBezTo>
                    <a:close/>
                    <a:moveTo>
                      <a:pt x="287448" y="96838"/>
                    </a:moveTo>
                    <a:cubicBezTo>
                      <a:pt x="280879" y="99436"/>
                      <a:pt x="272996" y="103332"/>
                      <a:pt x="270368" y="108528"/>
                    </a:cubicBezTo>
                    <a:cubicBezTo>
                      <a:pt x="265113" y="117620"/>
                      <a:pt x="271682" y="143597"/>
                      <a:pt x="280879" y="150092"/>
                    </a:cubicBezTo>
                    <a:cubicBezTo>
                      <a:pt x="292703" y="159184"/>
                      <a:pt x="299272" y="170873"/>
                      <a:pt x="301899" y="182563"/>
                    </a:cubicBezTo>
                    <a:cubicBezTo>
                      <a:pt x="303213" y="176069"/>
                      <a:pt x="303213" y="168276"/>
                      <a:pt x="303213" y="161781"/>
                    </a:cubicBezTo>
                    <a:cubicBezTo>
                      <a:pt x="303213" y="138402"/>
                      <a:pt x="297958" y="116321"/>
                      <a:pt x="287448" y="96838"/>
                    </a:cubicBezTo>
                    <a:close/>
                    <a:moveTo>
                      <a:pt x="160474" y="0"/>
                    </a:moveTo>
                    <a:cubicBezTo>
                      <a:pt x="249918" y="0"/>
                      <a:pt x="322263" y="72405"/>
                      <a:pt x="322263" y="161925"/>
                    </a:cubicBezTo>
                    <a:cubicBezTo>
                      <a:pt x="322263" y="179039"/>
                      <a:pt x="319632" y="196153"/>
                      <a:pt x="314371" y="211951"/>
                    </a:cubicBezTo>
                    <a:cubicBezTo>
                      <a:pt x="314371" y="211951"/>
                      <a:pt x="314371" y="211951"/>
                      <a:pt x="242026" y="165875"/>
                    </a:cubicBezTo>
                    <a:cubicBezTo>
                      <a:pt x="247288" y="157976"/>
                      <a:pt x="257811" y="147444"/>
                      <a:pt x="259126" y="139545"/>
                    </a:cubicBezTo>
                    <a:cubicBezTo>
                      <a:pt x="260441" y="127697"/>
                      <a:pt x="251234" y="97418"/>
                      <a:pt x="244657" y="94785"/>
                    </a:cubicBezTo>
                    <a:cubicBezTo>
                      <a:pt x="238080" y="90836"/>
                      <a:pt x="218350" y="71089"/>
                      <a:pt x="203881" y="63190"/>
                    </a:cubicBezTo>
                    <a:cubicBezTo>
                      <a:pt x="193358" y="57924"/>
                      <a:pt x="188096" y="36861"/>
                      <a:pt x="186781" y="22380"/>
                    </a:cubicBezTo>
                    <a:cubicBezTo>
                      <a:pt x="177574" y="21063"/>
                      <a:pt x="169681" y="19747"/>
                      <a:pt x="160474" y="19747"/>
                    </a:cubicBezTo>
                    <a:cubicBezTo>
                      <a:pt x="128905" y="19747"/>
                      <a:pt x="98652" y="30279"/>
                      <a:pt x="74975" y="48709"/>
                    </a:cubicBezTo>
                    <a:cubicBezTo>
                      <a:pt x="81552" y="59241"/>
                      <a:pt x="93390" y="78988"/>
                      <a:pt x="86814" y="86886"/>
                    </a:cubicBezTo>
                    <a:cubicBezTo>
                      <a:pt x="78921" y="100051"/>
                      <a:pt x="53930" y="100051"/>
                      <a:pt x="53930" y="111899"/>
                    </a:cubicBezTo>
                    <a:cubicBezTo>
                      <a:pt x="53930" y="123747"/>
                      <a:pt x="52614" y="135596"/>
                      <a:pt x="53930" y="140862"/>
                    </a:cubicBezTo>
                    <a:cubicBezTo>
                      <a:pt x="55245" y="146128"/>
                      <a:pt x="69714" y="150077"/>
                      <a:pt x="59191" y="157976"/>
                    </a:cubicBezTo>
                    <a:cubicBezTo>
                      <a:pt x="52614" y="164558"/>
                      <a:pt x="32884" y="175090"/>
                      <a:pt x="21046" y="181672"/>
                    </a:cubicBezTo>
                    <a:cubicBezTo>
                      <a:pt x="22361" y="197470"/>
                      <a:pt x="27622" y="213267"/>
                      <a:pt x="35515" y="227748"/>
                    </a:cubicBezTo>
                    <a:cubicBezTo>
                      <a:pt x="38145" y="219850"/>
                      <a:pt x="49984" y="192204"/>
                      <a:pt x="59191" y="190887"/>
                    </a:cubicBezTo>
                    <a:cubicBezTo>
                      <a:pt x="69714" y="188254"/>
                      <a:pt x="78921" y="185621"/>
                      <a:pt x="89444" y="198786"/>
                    </a:cubicBezTo>
                    <a:cubicBezTo>
                      <a:pt x="99967" y="211951"/>
                      <a:pt x="114436" y="215900"/>
                      <a:pt x="122328" y="215900"/>
                    </a:cubicBezTo>
                    <a:cubicBezTo>
                      <a:pt x="130220" y="215900"/>
                      <a:pt x="121013" y="243546"/>
                      <a:pt x="96021" y="248812"/>
                    </a:cubicBezTo>
                    <a:cubicBezTo>
                      <a:pt x="72345" y="252761"/>
                      <a:pt x="106544" y="283040"/>
                      <a:pt x="86814" y="283040"/>
                    </a:cubicBezTo>
                    <a:cubicBezTo>
                      <a:pt x="109175" y="296204"/>
                      <a:pt x="134167" y="304103"/>
                      <a:pt x="160474" y="304103"/>
                    </a:cubicBezTo>
                    <a:cubicBezTo>
                      <a:pt x="163105" y="304103"/>
                      <a:pt x="165735" y="302787"/>
                      <a:pt x="167051" y="302787"/>
                    </a:cubicBezTo>
                    <a:cubicBezTo>
                      <a:pt x="167051" y="302787"/>
                      <a:pt x="167051" y="302787"/>
                      <a:pt x="170997" y="322534"/>
                    </a:cubicBezTo>
                    <a:cubicBezTo>
                      <a:pt x="168366" y="322534"/>
                      <a:pt x="164420" y="323850"/>
                      <a:pt x="160474" y="323850"/>
                    </a:cubicBezTo>
                    <a:cubicBezTo>
                      <a:pt x="72345" y="323850"/>
                      <a:pt x="0" y="251445"/>
                      <a:pt x="0" y="161925"/>
                    </a:cubicBezTo>
                    <a:cubicBezTo>
                      <a:pt x="0" y="72405"/>
                      <a:pt x="72345" y="0"/>
                      <a:pt x="16047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grpSp>
          <p:nvGrpSpPr>
            <p:cNvPr id="22" name="组合 10">
              <a:extLst>
                <a:ext uri="{FF2B5EF4-FFF2-40B4-BE49-F238E27FC236}">
                  <a16:creationId xmlns:a16="http://schemas.microsoft.com/office/drawing/2014/main" id="{3F7D0A49-97F0-4DAA-A843-4D253E02155B}"/>
                </a:ext>
              </a:extLst>
            </p:cNvPr>
            <p:cNvGrpSpPr/>
            <p:nvPr/>
          </p:nvGrpSpPr>
          <p:grpSpPr>
            <a:xfrm>
              <a:off x="8998959" y="5767615"/>
              <a:ext cx="506186" cy="506186"/>
              <a:chOff x="6713142" y="5460887"/>
              <a:chExt cx="564243" cy="564243"/>
            </a:xfrm>
          </p:grpSpPr>
          <p:sp>
            <p:nvSpPr>
              <p:cNvPr id="25" name="矩形 13">
                <a:extLst>
                  <a:ext uri="{FF2B5EF4-FFF2-40B4-BE49-F238E27FC236}">
                    <a16:creationId xmlns:a16="http://schemas.microsoft.com/office/drawing/2014/main" id="{AE66D41A-E9D3-46CC-A51C-56FB30D364C2}"/>
                  </a:ext>
                </a:extLst>
              </p:cNvPr>
              <p:cNvSpPr/>
              <p:nvPr/>
            </p:nvSpPr>
            <p:spPr>
              <a:xfrm>
                <a:off x="6713142" y="5460887"/>
                <a:ext cx="564243" cy="56424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26" name="椭圆 28">
                <a:extLst>
                  <a:ext uri="{FF2B5EF4-FFF2-40B4-BE49-F238E27FC236}">
                    <a16:creationId xmlns:a16="http://schemas.microsoft.com/office/drawing/2014/main" id="{6F3656E8-4D69-41A9-8470-742CEA117B9B}"/>
                  </a:ext>
                </a:extLst>
              </p:cNvPr>
              <p:cNvSpPr/>
              <p:nvPr/>
            </p:nvSpPr>
            <p:spPr>
              <a:xfrm>
                <a:off x="6837806" y="5566389"/>
                <a:ext cx="314914" cy="353238"/>
              </a:xfrm>
              <a:custGeom>
                <a:avLst/>
                <a:gdLst>
                  <a:gd name="connsiteX0" fmla="*/ 199932 w 300038"/>
                  <a:gd name="connsiteY0" fmla="*/ 273051 h 336551"/>
                  <a:gd name="connsiteX1" fmla="*/ 192088 w 300038"/>
                  <a:gd name="connsiteY1" fmla="*/ 280989 h 336551"/>
                  <a:gd name="connsiteX2" fmla="*/ 192088 w 300038"/>
                  <a:gd name="connsiteY2" fmla="*/ 306124 h 336551"/>
                  <a:gd name="connsiteX3" fmla="*/ 199932 w 300038"/>
                  <a:gd name="connsiteY3" fmla="*/ 312739 h 336551"/>
                  <a:gd name="connsiteX4" fmla="*/ 250919 w 300038"/>
                  <a:gd name="connsiteY4" fmla="*/ 312739 h 336551"/>
                  <a:gd name="connsiteX5" fmla="*/ 258763 w 300038"/>
                  <a:gd name="connsiteY5" fmla="*/ 306124 h 336551"/>
                  <a:gd name="connsiteX6" fmla="*/ 258763 w 300038"/>
                  <a:gd name="connsiteY6" fmla="*/ 280989 h 336551"/>
                  <a:gd name="connsiteX7" fmla="*/ 250919 w 300038"/>
                  <a:gd name="connsiteY7" fmla="*/ 273051 h 336551"/>
                  <a:gd name="connsiteX8" fmla="*/ 199932 w 300038"/>
                  <a:gd name="connsiteY8" fmla="*/ 273051 h 336551"/>
                  <a:gd name="connsiteX9" fmla="*/ 101328 w 300038"/>
                  <a:gd name="connsiteY9" fmla="*/ 196851 h 336551"/>
                  <a:gd name="connsiteX10" fmla="*/ 107908 w 300038"/>
                  <a:gd name="connsiteY10" fmla="*/ 196851 h 336551"/>
                  <a:gd name="connsiteX11" fmla="*/ 111856 w 300038"/>
                  <a:gd name="connsiteY11" fmla="*/ 202123 h 336551"/>
                  <a:gd name="connsiteX12" fmla="*/ 128964 w 300038"/>
                  <a:gd name="connsiteY12" fmla="*/ 248250 h 336551"/>
                  <a:gd name="connsiteX13" fmla="*/ 131595 w 300038"/>
                  <a:gd name="connsiteY13" fmla="*/ 239025 h 336551"/>
                  <a:gd name="connsiteX14" fmla="*/ 126332 w 300038"/>
                  <a:gd name="connsiteY14" fmla="*/ 225845 h 336551"/>
                  <a:gd name="connsiteX15" fmla="*/ 127648 w 300038"/>
                  <a:gd name="connsiteY15" fmla="*/ 217938 h 336551"/>
                  <a:gd name="connsiteX16" fmla="*/ 132911 w 300038"/>
                  <a:gd name="connsiteY16" fmla="*/ 215302 h 336551"/>
                  <a:gd name="connsiteX17" fmla="*/ 167126 w 300038"/>
                  <a:gd name="connsiteY17" fmla="*/ 215302 h 336551"/>
                  <a:gd name="connsiteX18" fmla="*/ 172390 w 300038"/>
                  <a:gd name="connsiteY18" fmla="*/ 217938 h 336551"/>
                  <a:gd name="connsiteX19" fmla="*/ 173706 w 300038"/>
                  <a:gd name="connsiteY19" fmla="*/ 225845 h 336551"/>
                  <a:gd name="connsiteX20" fmla="*/ 168442 w 300038"/>
                  <a:gd name="connsiteY20" fmla="*/ 239025 h 336551"/>
                  <a:gd name="connsiteX21" fmla="*/ 171074 w 300038"/>
                  <a:gd name="connsiteY21" fmla="*/ 248250 h 336551"/>
                  <a:gd name="connsiteX22" fmla="*/ 188182 w 300038"/>
                  <a:gd name="connsiteY22" fmla="*/ 202123 h 336551"/>
                  <a:gd name="connsiteX23" fmla="*/ 192130 w 300038"/>
                  <a:gd name="connsiteY23" fmla="*/ 196851 h 336551"/>
                  <a:gd name="connsiteX24" fmla="*/ 198710 w 300038"/>
                  <a:gd name="connsiteY24" fmla="*/ 196851 h 336551"/>
                  <a:gd name="connsiteX25" fmla="*/ 265823 w 300038"/>
                  <a:gd name="connsiteY25" fmla="*/ 224527 h 336551"/>
                  <a:gd name="connsiteX26" fmla="*/ 300038 w 300038"/>
                  <a:gd name="connsiteY26" fmla="*/ 274609 h 336551"/>
                  <a:gd name="connsiteX27" fmla="*/ 300038 w 300038"/>
                  <a:gd name="connsiteY27" fmla="*/ 328643 h 336551"/>
                  <a:gd name="connsiteX28" fmla="*/ 292142 w 300038"/>
                  <a:gd name="connsiteY28" fmla="*/ 336551 h 336551"/>
                  <a:gd name="connsiteX29" fmla="*/ 7896 w 300038"/>
                  <a:gd name="connsiteY29" fmla="*/ 336551 h 336551"/>
                  <a:gd name="connsiteX30" fmla="*/ 0 w 300038"/>
                  <a:gd name="connsiteY30" fmla="*/ 328643 h 336551"/>
                  <a:gd name="connsiteX31" fmla="*/ 0 w 300038"/>
                  <a:gd name="connsiteY31" fmla="*/ 274609 h 336551"/>
                  <a:gd name="connsiteX32" fmla="*/ 34215 w 300038"/>
                  <a:gd name="connsiteY32" fmla="*/ 224527 h 336551"/>
                  <a:gd name="connsiteX33" fmla="*/ 101328 w 300038"/>
                  <a:gd name="connsiteY33" fmla="*/ 196851 h 336551"/>
                  <a:gd name="connsiteX34" fmla="*/ 155328 w 300038"/>
                  <a:gd name="connsiteY34" fmla="*/ 0 h 336551"/>
                  <a:gd name="connsiteX35" fmla="*/ 201775 w 300038"/>
                  <a:gd name="connsiteY35" fmla="*/ 15854 h 336551"/>
                  <a:gd name="connsiteX36" fmla="*/ 223008 w 300038"/>
                  <a:gd name="connsiteY36" fmla="*/ 79268 h 336551"/>
                  <a:gd name="connsiteX37" fmla="*/ 224335 w 300038"/>
                  <a:gd name="connsiteY37" fmla="*/ 93801 h 336551"/>
                  <a:gd name="connsiteX38" fmla="*/ 229643 w 300038"/>
                  <a:gd name="connsiteY38" fmla="*/ 100407 h 336551"/>
                  <a:gd name="connsiteX39" fmla="*/ 232297 w 300038"/>
                  <a:gd name="connsiteY39" fmla="*/ 125508 h 336551"/>
                  <a:gd name="connsiteX40" fmla="*/ 208410 w 300038"/>
                  <a:gd name="connsiteY40" fmla="*/ 151931 h 336551"/>
                  <a:gd name="connsiteX41" fmla="*/ 185850 w 300038"/>
                  <a:gd name="connsiteY41" fmla="*/ 183639 h 336551"/>
                  <a:gd name="connsiteX42" fmla="*/ 172579 w 300038"/>
                  <a:gd name="connsiteY42" fmla="*/ 192887 h 336551"/>
                  <a:gd name="connsiteX43" fmla="*/ 150019 w 300038"/>
                  <a:gd name="connsiteY43" fmla="*/ 196850 h 336551"/>
                  <a:gd name="connsiteX44" fmla="*/ 127459 w 300038"/>
                  <a:gd name="connsiteY44" fmla="*/ 192887 h 336551"/>
                  <a:gd name="connsiteX45" fmla="*/ 114189 w 300038"/>
                  <a:gd name="connsiteY45" fmla="*/ 183639 h 336551"/>
                  <a:gd name="connsiteX46" fmla="*/ 91629 w 300038"/>
                  <a:gd name="connsiteY46" fmla="*/ 151931 h 336551"/>
                  <a:gd name="connsiteX47" fmla="*/ 67742 w 300038"/>
                  <a:gd name="connsiteY47" fmla="*/ 125508 h 336551"/>
                  <a:gd name="connsiteX48" fmla="*/ 70396 w 300038"/>
                  <a:gd name="connsiteY48" fmla="*/ 100407 h 336551"/>
                  <a:gd name="connsiteX49" fmla="*/ 75704 w 300038"/>
                  <a:gd name="connsiteY49" fmla="*/ 93801 h 336551"/>
                  <a:gd name="connsiteX50" fmla="*/ 77031 w 300038"/>
                  <a:gd name="connsiteY50" fmla="*/ 85874 h 336551"/>
                  <a:gd name="connsiteX51" fmla="*/ 74377 w 300038"/>
                  <a:gd name="connsiteY51" fmla="*/ 50203 h 336551"/>
                  <a:gd name="connsiteX52" fmla="*/ 103572 w 300038"/>
                  <a:gd name="connsiteY52" fmla="*/ 27744 h 336551"/>
                  <a:gd name="connsiteX53" fmla="*/ 119497 w 300038"/>
                  <a:gd name="connsiteY53" fmla="*/ 10569 h 336551"/>
                  <a:gd name="connsiteX54" fmla="*/ 155328 w 300038"/>
                  <a:gd name="connsiteY54" fmla="*/ 0 h 336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00038" h="336551">
                    <a:moveTo>
                      <a:pt x="199932" y="273051"/>
                    </a:moveTo>
                    <a:cubicBezTo>
                      <a:pt x="194703" y="273051"/>
                      <a:pt x="192088" y="277020"/>
                      <a:pt x="192088" y="280989"/>
                    </a:cubicBezTo>
                    <a:cubicBezTo>
                      <a:pt x="192088" y="306124"/>
                      <a:pt x="192088" y="306124"/>
                      <a:pt x="192088" y="306124"/>
                    </a:cubicBezTo>
                    <a:cubicBezTo>
                      <a:pt x="192088" y="310093"/>
                      <a:pt x="194703" y="312739"/>
                      <a:pt x="199932" y="312739"/>
                    </a:cubicBezTo>
                    <a:cubicBezTo>
                      <a:pt x="250919" y="312739"/>
                      <a:pt x="250919" y="312739"/>
                      <a:pt x="250919" y="312739"/>
                    </a:cubicBezTo>
                    <a:cubicBezTo>
                      <a:pt x="254841" y="312739"/>
                      <a:pt x="258763" y="310093"/>
                      <a:pt x="258763" y="306124"/>
                    </a:cubicBezTo>
                    <a:lnTo>
                      <a:pt x="258763" y="280989"/>
                    </a:lnTo>
                    <a:cubicBezTo>
                      <a:pt x="258763" y="277020"/>
                      <a:pt x="254841" y="273051"/>
                      <a:pt x="250919" y="273051"/>
                    </a:cubicBezTo>
                    <a:cubicBezTo>
                      <a:pt x="199932" y="273051"/>
                      <a:pt x="199932" y="273051"/>
                      <a:pt x="199932" y="273051"/>
                    </a:cubicBezTo>
                    <a:close/>
                    <a:moveTo>
                      <a:pt x="101328" y="196851"/>
                    </a:moveTo>
                    <a:cubicBezTo>
                      <a:pt x="103960" y="196851"/>
                      <a:pt x="105276" y="196851"/>
                      <a:pt x="107908" y="196851"/>
                    </a:cubicBezTo>
                    <a:cubicBezTo>
                      <a:pt x="109224" y="198169"/>
                      <a:pt x="110540" y="199487"/>
                      <a:pt x="111856" y="202123"/>
                    </a:cubicBezTo>
                    <a:cubicBezTo>
                      <a:pt x="128964" y="248250"/>
                      <a:pt x="128964" y="248250"/>
                      <a:pt x="128964" y="248250"/>
                    </a:cubicBezTo>
                    <a:cubicBezTo>
                      <a:pt x="131595" y="239025"/>
                      <a:pt x="131595" y="239025"/>
                      <a:pt x="131595" y="239025"/>
                    </a:cubicBezTo>
                    <a:cubicBezTo>
                      <a:pt x="126332" y="225845"/>
                      <a:pt x="126332" y="225845"/>
                      <a:pt x="126332" y="225845"/>
                    </a:cubicBezTo>
                    <a:cubicBezTo>
                      <a:pt x="125016" y="223209"/>
                      <a:pt x="126332" y="220574"/>
                      <a:pt x="127648" y="217938"/>
                    </a:cubicBezTo>
                    <a:cubicBezTo>
                      <a:pt x="128964" y="216620"/>
                      <a:pt x="131595" y="215302"/>
                      <a:pt x="132911" y="215302"/>
                    </a:cubicBezTo>
                    <a:cubicBezTo>
                      <a:pt x="167126" y="215302"/>
                      <a:pt x="167126" y="215302"/>
                      <a:pt x="167126" y="215302"/>
                    </a:cubicBezTo>
                    <a:cubicBezTo>
                      <a:pt x="168442" y="215302"/>
                      <a:pt x="171074" y="216620"/>
                      <a:pt x="172390" y="217938"/>
                    </a:cubicBezTo>
                    <a:cubicBezTo>
                      <a:pt x="173706" y="220574"/>
                      <a:pt x="175022" y="223209"/>
                      <a:pt x="173706" y="225845"/>
                    </a:cubicBezTo>
                    <a:cubicBezTo>
                      <a:pt x="168442" y="239025"/>
                      <a:pt x="168442" y="239025"/>
                      <a:pt x="168442" y="239025"/>
                    </a:cubicBezTo>
                    <a:cubicBezTo>
                      <a:pt x="171074" y="248250"/>
                      <a:pt x="171074" y="248250"/>
                      <a:pt x="171074" y="248250"/>
                    </a:cubicBezTo>
                    <a:cubicBezTo>
                      <a:pt x="188182" y="202123"/>
                      <a:pt x="188182" y="202123"/>
                      <a:pt x="188182" y="202123"/>
                    </a:cubicBezTo>
                    <a:cubicBezTo>
                      <a:pt x="189498" y="199487"/>
                      <a:pt x="190814" y="198169"/>
                      <a:pt x="192130" y="196851"/>
                    </a:cubicBezTo>
                    <a:cubicBezTo>
                      <a:pt x="194762" y="196851"/>
                      <a:pt x="196078" y="196851"/>
                      <a:pt x="198710" y="196851"/>
                    </a:cubicBezTo>
                    <a:cubicBezTo>
                      <a:pt x="265823" y="224527"/>
                      <a:pt x="265823" y="224527"/>
                      <a:pt x="265823" y="224527"/>
                    </a:cubicBezTo>
                    <a:cubicBezTo>
                      <a:pt x="286879" y="232435"/>
                      <a:pt x="300038" y="252204"/>
                      <a:pt x="300038" y="274609"/>
                    </a:cubicBezTo>
                    <a:cubicBezTo>
                      <a:pt x="300038" y="328643"/>
                      <a:pt x="300038" y="328643"/>
                      <a:pt x="300038" y="328643"/>
                    </a:cubicBezTo>
                    <a:cubicBezTo>
                      <a:pt x="300038" y="332597"/>
                      <a:pt x="296090" y="336551"/>
                      <a:pt x="292142" y="336551"/>
                    </a:cubicBezTo>
                    <a:cubicBezTo>
                      <a:pt x="7896" y="336551"/>
                      <a:pt x="7896" y="336551"/>
                      <a:pt x="7896" y="336551"/>
                    </a:cubicBezTo>
                    <a:cubicBezTo>
                      <a:pt x="3948" y="336551"/>
                      <a:pt x="0" y="332597"/>
                      <a:pt x="0" y="328643"/>
                    </a:cubicBezTo>
                    <a:cubicBezTo>
                      <a:pt x="0" y="274609"/>
                      <a:pt x="0" y="274609"/>
                      <a:pt x="0" y="274609"/>
                    </a:cubicBezTo>
                    <a:cubicBezTo>
                      <a:pt x="0" y="252204"/>
                      <a:pt x="13159" y="232435"/>
                      <a:pt x="34215" y="224527"/>
                    </a:cubicBezTo>
                    <a:cubicBezTo>
                      <a:pt x="101328" y="196851"/>
                      <a:pt x="101328" y="196851"/>
                      <a:pt x="101328" y="196851"/>
                    </a:cubicBezTo>
                    <a:close/>
                    <a:moveTo>
                      <a:pt x="155328" y="0"/>
                    </a:moveTo>
                    <a:cubicBezTo>
                      <a:pt x="171252" y="0"/>
                      <a:pt x="187177" y="5285"/>
                      <a:pt x="201775" y="15854"/>
                    </a:cubicBezTo>
                    <a:cubicBezTo>
                      <a:pt x="225662" y="34350"/>
                      <a:pt x="223008" y="72663"/>
                      <a:pt x="223008" y="79268"/>
                    </a:cubicBezTo>
                    <a:cubicBezTo>
                      <a:pt x="223008" y="84553"/>
                      <a:pt x="224335" y="89838"/>
                      <a:pt x="224335" y="93801"/>
                    </a:cubicBezTo>
                    <a:cubicBezTo>
                      <a:pt x="225662" y="95122"/>
                      <a:pt x="228316" y="96443"/>
                      <a:pt x="229643" y="100407"/>
                    </a:cubicBezTo>
                    <a:cubicBezTo>
                      <a:pt x="234951" y="107012"/>
                      <a:pt x="234951" y="114939"/>
                      <a:pt x="232297" y="125508"/>
                    </a:cubicBezTo>
                    <a:cubicBezTo>
                      <a:pt x="226989" y="146647"/>
                      <a:pt x="215045" y="150610"/>
                      <a:pt x="208410" y="151931"/>
                    </a:cubicBezTo>
                    <a:cubicBezTo>
                      <a:pt x="204429" y="159858"/>
                      <a:pt x="195139" y="175712"/>
                      <a:pt x="185850" y="183639"/>
                    </a:cubicBezTo>
                    <a:cubicBezTo>
                      <a:pt x="183196" y="187602"/>
                      <a:pt x="177888" y="190244"/>
                      <a:pt x="172579" y="192887"/>
                    </a:cubicBezTo>
                    <a:cubicBezTo>
                      <a:pt x="164617" y="195529"/>
                      <a:pt x="157982" y="196850"/>
                      <a:pt x="150019" y="196850"/>
                    </a:cubicBezTo>
                    <a:cubicBezTo>
                      <a:pt x="142057" y="196850"/>
                      <a:pt x="135422" y="195529"/>
                      <a:pt x="127459" y="192887"/>
                    </a:cubicBezTo>
                    <a:cubicBezTo>
                      <a:pt x="122151" y="190244"/>
                      <a:pt x="116843" y="187602"/>
                      <a:pt x="114189" y="183639"/>
                    </a:cubicBezTo>
                    <a:cubicBezTo>
                      <a:pt x="104900" y="175712"/>
                      <a:pt x="95610" y="159858"/>
                      <a:pt x="91629" y="151931"/>
                    </a:cubicBezTo>
                    <a:cubicBezTo>
                      <a:pt x="84994" y="150610"/>
                      <a:pt x="73050" y="146647"/>
                      <a:pt x="67742" y="125508"/>
                    </a:cubicBezTo>
                    <a:cubicBezTo>
                      <a:pt x="65088" y="114939"/>
                      <a:pt x="65088" y="107012"/>
                      <a:pt x="70396" y="100407"/>
                    </a:cubicBezTo>
                    <a:cubicBezTo>
                      <a:pt x="71723" y="96443"/>
                      <a:pt x="74377" y="95122"/>
                      <a:pt x="75704" y="93801"/>
                    </a:cubicBezTo>
                    <a:cubicBezTo>
                      <a:pt x="75704" y="91159"/>
                      <a:pt x="75704" y="88516"/>
                      <a:pt x="77031" y="85874"/>
                    </a:cubicBezTo>
                    <a:cubicBezTo>
                      <a:pt x="73050" y="80590"/>
                      <a:pt x="67742" y="68699"/>
                      <a:pt x="74377" y="50203"/>
                    </a:cubicBezTo>
                    <a:cubicBezTo>
                      <a:pt x="81013" y="30386"/>
                      <a:pt x="95610" y="27744"/>
                      <a:pt x="103572" y="27744"/>
                    </a:cubicBezTo>
                    <a:cubicBezTo>
                      <a:pt x="106227" y="22459"/>
                      <a:pt x="111535" y="17175"/>
                      <a:pt x="119497" y="10569"/>
                    </a:cubicBezTo>
                    <a:cubicBezTo>
                      <a:pt x="128786" y="3963"/>
                      <a:pt x="142057" y="0"/>
                      <a:pt x="15532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sp>
          <p:nvSpPr>
            <p:cNvPr id="23" name="文本框 18">
              <a:extLst>
                <a:ext uri="{FF2B5EF4-FFF2-40B4-BE49-F238E27FC236}">
                  <a16:creationId xmlns:a16="http://schemas.microsoft.com/office/drawing/2014/main" id="{0CF9B1A5-8D0C-4F8C-85A8-326419623219}"/>
                </a:ext>
              </a:extLst>
            </p:cNvPr>
            <p:cNvSpPr txBox="1"/>
            <p:nvPr/>
          </p:nvSpPr>
          <p:spPr>
            <a:xfrm>
              <a:off x="9541662" y="5836042"/>
              <a:ext cx="1500080" cy="39228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en-US" altLang="zh-CN" sz="14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Dinh</a:t>
              </a:r>
              <a:r>
                <a:rPr lang="en-US" altLang="zh-CN" sz="14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 Phong</a:t>
              </a:r>
              <a:endParaRPr lang="zh-CN" altLang="en-US" sz="14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4" name="文本框 19">
              <a:extLst>
                <a:ext uri="{FF2B5EF4-FFF2-40B4-BE49-F238E27FC236}">
                  <a16:creationId xmlns:a16="http://schemas.microsoft.com/office/drawing/2014/main" id="{4D269A5F-BDD4-4279-921D-090C03BCA32C}"/>
                </a:ext>
              </a:extLst>
            </p:cNvPr>
            <p:cNvSpPr txBox="1"/>
            <p:nvPr/>
          </p:nvSpPr>
          <p:spPr>
            <a:xfrm>
              <a:off x="6778716" y="5836042"/>
              <a:ext cx="1522964" cy="39228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en-US" altLang="zh-CN" sz="14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Dinh</a:t>
              </a:r>
              <a:r>
                <a:rPr lang="en-US" altLang="zh-CN" sz="14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 Phong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29" name="文本框 5">
            <a:extLst>
              <a:ext uri="{FF2B5EF4-FFF2-40B4-BE49-F238E27FC236}">
                <a16:creationId xmlns:a16="http://schemas.microsoft.com/office/drawing/2014/main" id="{3FEFDF4A-D85C-4FC3-BE59-E42330DD2E7C}"/>
              </a:ext>
            </a:extLst>
          </p:cNvPr>
          <p:cNvSpPr txBox="1"/>
          <p:nvPr/>
        </p:nvSpPr>
        <p:spPr>
          <a:xfrm>
            <a:off x="-6369599" y="3404324"/>
            <a:ext cx="13159865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4400" b="1" noProof="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Demo </a:t>
            </a:r>
            <a:r>
              <a:rPr lang="en-US" altLang="zh-CN" sz="4400" b="1" noProof="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cuối</a:t>
            </a:r>
            <a:r>
              <a:rPr lang="en-US" altLang="zh-CN" sz="4400" b="1" noProof="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4400" b="1" noProof="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khóa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3D Model 14">
                <a:extLst>
                  <a:ext uri="{FF2B5EF4-FFF2-40B4-BE49-F238E27FC236}">
                    <a16:creationId xmlns:a16="http://schemas.microsoft.com/office/drawing/2014/main" id="{13F61449-A4C5-456F-B6AE-B823CD3370F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54239296"/>
                  </p:ext>
                </p:extLst>
              </p:nvPr>
            </p:nvGraphicFramePr>
            <p:xfrm>
              <a:off x="12249138" y="1732053"/>
              <a:ext cx="4218735" cy="2637900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4218735" cy="2637900"/>
                    </a:xfrm>
                    <a:prstGeom prst="rect">
                      <a:avLst/>
                    </a:prstGeom>
                  </am3d:spPr>
                  <am3d:camera>
                    <am3d:pos x="0" y="0" z="6174761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7480" d="1000000"/>
                    <am3d:preTrans dx="-1254120" dy="-5413985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2065574" ay="57283" az="39247"/>
                    <am3d:postTrans dx="0" dy="0" dz="0"/>
                  </am3d:trans>
                  <am3d:raster rName="Office3DRenderer" rVer="16.0.8326">
                    <am3d:blip r:embed="rId4"/>
                  </am3d:raster>
                  <am3d:extLs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541864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3D Model 14">
                <a:extLst>
                  <a:ext uri="{FF2B5EF4-FFF2-40B4-BE49-F238E27FC236}">
                    <a16:creationId xmlns:a16="http://schemas.microsoft.com/office/drawing/2014/main" id="{13F61449-A4C5-456F-B6AE-B823CD3370F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249138" y="1732053"/>
                <a:ext cx="4218735" cy="26379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15527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1228688" y="1905503"/>
            <a:ext cx="5868798" cy="1726950"/>
            <a:chOff x="3345118" y="1798823"/>
            <a:chExt cx="5868798" cy="1726950"/>
          </a:xfrm>
        </p:grpSpPr>
        <p:sp>
          <p:nvSpPr>
            <p:cNvPr id="2" name="文本框 1"/>
            <p:cNvSpPr txBox="1"/>
            <p:nvPr/>
          </p:nvSpPr>
          <p:spPr>
            <a:xfrm>
              <a:off x="3345118" y="1798823"/>
              <a:ext cx="1326004" cy="132343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03</a:t>
              </a:r>
              <a:endParaRPr kumimoji="0" lang="zh-CN" altLang="en-US" sz="8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" name="等腰三角形 4"/>
            <p:cNvSpPr/>
            <p:nvPr/>
          </p:nvSpPr>
          <p:spPr>
            <a:xfrm>
              <a:off x="3949700" y="2391349"/>
              <a:ext cx="1003300" cy="1134424"/>
            </a:xfrm>
            <a:prstGeom prst="triangle">
              <a:avLst>
                <a:gd name="adj" fmla="val 100000"/>
              </a:avLst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CFBF7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 flipH="1">
              <a:off x="4129336" y="2391349"/>
              <a:ext cx="820213" cy="9340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/>
            <p:cNvSpPr txBox="1"/>
            <p:nvPr/>
          </p:nvSpPr>
          <p:spPr>
            <a:xfrm>
              <a:off x="4949548" y="2466476"/>
              <a:ext cx="4264368" cy="65585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幼圆" panose="02010509060101010101" pitchFamily="49" charset="-122"/>
                  <a:ea typeface="幼圆" panose="02010509060101010101" pitchFamily="49" charset="-122"/>
                  <a:cs typeface="+mn-cs"/>
                </a:rPr>
                <a:t>Câu</a:t>
              </a:r>
              <a:r>
                <a:rPr kumimoji="0" lang="en-US" altLang="zh-CN" sz="3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幼圆" panose="02010509060101010101" pitchFamily="49" charset="-122"/>
                  <a:ea typeface="幼圆" panose="02010509060101010101" pitchFamily="49" charset="-122"/>
                  <a:cs typeface="+mn-cs"/>
                </a:rPr>
                <a:t> </a:t>
              </a:r>
              <a:r>
                <a:rPr kumimoji="0" lang="en-US" altLang="zh-CN" sz="36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幼圆" panose="02010509060101010101" pitchFamily="49" charset="-122"/>
                  <a:ea typeface="幼圆" panose="02010509060101010101" pitchFamily="49" charset="-122"/>
                  <a:cs typeface="+mn-cs"/>
                </a:rPr>
                <a:t>hỏi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+mn-cs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978123" y="3122331"/>
              <a:ext cx="3539615" cy="33220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 err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Câu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hỏi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của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các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bạn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va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̀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thầy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cô</a:t>
              </a:r>
              <a:endParaRPr lang="en-US" alt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pic>
        <p:nvPicPr>
          <p:cNvPr id="49" name="Picture 2" descr="Ukraine F-16 fighter pilot training to start soon in Romania | Weapons News  | Al Jazeera">
            <a:extLst>
              <a:ext uri="{FF2B5EF4-FFF2-40B4-BE49-F238E27FC236}">
                <a16:creationId xmlns:a16="http://schemas.microsoft.com/office/drawing/2014/main" id="{87DABEDC-1B11-4747-9E45-B1BEFA4281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4" b="89964" l="4063" r="90000">
                        <a14:foregroundMark x1="17708" y1="49964" x2="4063" y2="50182"/>
                        <a14:foregroundMark x1="13333" y1="48873" x2="7708" y2="488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026" y="-2203860"/>
            <a:ext cx="3126455" cy="2239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219EBB10-0A1F-431E-8C8A-492BA0EC68AF}"/>
              </a:ext>
            </a:extLst>
          </p:cNvPr>
          <p:cNvGrpSpPr/>
          <p:nvPr/>
        </p:nvGrpSpPr>
        <p:grpSpPr>
          <a:xfrm>
            <a:off x="-6087168" y="1671281"/>
            <a:ext cx="1503012" cy="2011131"/>
            <a:chOff x="4305069" y="1671281"/>
            <a:chExt cx="1503012" cy="2011131"/>
          </a:xfrm>
        </p:grpSpPr>
        <p:sp>
          <p:nvSpPr>
            <p:cNvPr id="51" name="Freeform 15">
              <a:extLst>
                <a:ext uri="{FF2B5EF4-FFF2-40B4-BE49-F238E27FC236}">
                  <a16:creationId xmlns:a16="http://schemas.microsoft.com/office/drawing/2014/main" id="{17F7E021-6675-4F37-985B-91267A712797}"/>
                </a:ext>
              </a:extLst>
            </p:cNvPr>
            <p:cNvSpPr/>
            <p:nvPr/>
          </p:nvSpPr>
          <p:spPr bwMode="auto">
            <a:xfrm>
              <a:off x="4305069" y="1671281"/>
              <a:ext cx="1503012" cy="2011131"/>
            </a:xfrm>
            <a:custGeom>
              <a:avLst/>
              <a:gdLst>
                <a:gd name="T0" fmla="*/ 0 w 4668"/>
                <a:gd name="T1" fmla="*/ 1562 h 6244"/>
                <a:gd name="T2" fmla="*/ 1684 w 4668"/>
                <a:gd name="T3" fmla="*/ 1567 h 6244"/>
                <a:gd name="T4" fmla="*/ 1908 w 4668"/>
                <a:gd name="T5" fmla="*/ 1603 h 6244"/>
                <a:gd name="T6" fmla="*/ 2121 w 4668"/>
                <a:gd name="T7" fmla="*/ 1670 h 6244"/>
                <a:gd name="T8" fmla="*/ 2321 w 4668"/>
                <a:gd name="T9" fmla="*/ 1766 h 6244"/>
                <a:gd name="T10" fmla="*/ 2503 w 4668"/>
                <a:gd name="T11" fmla="*/ 1887 h 6244"/>
                <a:gd name="T12" fmla="*/ 2667 w 4668"/>
                <a:gd name="T13" fmla="*/ 2034 h 6244"/>
                <a:gd name="T14" fmla="*/ 2808 w 4668"/>
                <a:gd name="T15" fmla="*/ 2202 h 6244"/>
                <a:gd name="T16" fmla="*/ 2925 w 4668"/>
                <a:gd name="T17" fmla="*/ 2390 h 6244"/>
                <a:gd name="T18" fmla="*/ 3016 w 4668"/>
                <a:gd name="T19" fmla="*/ 2594 h 6244"/>
                <a:gd name="T20" fmla="*/ 3077 w 4668"/>
                <a:gd name="T21" fmla="*/ 2813 h 6244"/>
                <a:gd name="T22" fmla="*/ 3106 w 4668"/>
                <a:gd name="T23" fmla="*/ 3044 h 6244"/>
                <a:gd name="T24" fmla="*/ 3100 w 4668"/>
                <a:gd name="T25" fmla="*/ 3282 h 6244"/>
                <a:gd name="T26" fmla="*/ 3059 w 4668"/>
                <a:gd name="T27" fmla="*/ 3510 h 6244"/>
                <a:gd name="T28" fmla="*/ 2986 w 4668"/>
                <a:gd name="T29" fmla="*/ 3727 h 6244"/>
                <a:gd name="T30" fmla="*/ 2883 w 4668"/>
                <a:gd name="T31" fmla="*/ 3929 h 6244"/>
                <a:gd name="T32" fmla="*/ 2754 w 4668"/>
                <a:gd name="T33" fmla="*/ 4112 h 6244"/>
                <a:gd name="T34" fmla="*/ 2600 w 4668"/>
                <a:gd name="T35" fmla="*/ 4275 h 6244"/>
                <a:gd name="T36" fmla="*/ 2422 w 4668"/>
                <a:gd name="T37" fmla="*/ 4415 h 6244"/>
                <a:gd name="T38" fmla="*/ 2226 w 4668"/>
                <a:gd name="T39" fmla="*/ 4528 h 6244"/>
                <a:gd name="T40" fmla="*/ 2013 w 4668"/>
                <a:gd name="T41" fmla="*/ 4612 h 6244"/>
                <a:gd name="T42" fmla="*/ 1785 w 4668"/>
                <a:gd name="T43" fmla="*/ 4665 h 6244"/>
                <a:gd name="T44" fmla="*/ 1601 w 4668"/>
                <a:gd name="T45" fmla="*/ 4682 h 6244"/>
                <a:gd name="T46" fmla="*/ 1529 w 4668"/>
                <a:gd name="T47" fmla="*/ 4682 h 6244"/>
                <a:gd name="T48" fmla="*/ 1529 w 4668"/>
                <a:gd name="T49" fmla="*/ 6244 h 6244"/>
                <a:gd name="T50" fmla="*/ 1594 w 4668"/>
                <a:gd name="T51" fmla="*/ 6244 h 6244"/>
                <a:gd name="T52" fmla="*/ 1660 w 4668"/>
                <a:gd name="T53" fmla="*/ 6242 h 6244"/>
                <a:gd name="T54" fmla="*/ 1864 w 4668"/>
                <a:gd name="T55" fmla="*/ 6228 h 6244"/>
                <a:gd name="T56" fmla="*/ 2330 w 4668"/>
                <a:gd name="T57" fmla="*/ 6145 h 6244"/>
                <a:gd name="T58" fmla="*/ 2766 w 4668"/>
                <a:gd name="T59" fmla="*/ 5997 h 6244"/>
                <a:gd name="T60" fmla="*/ 3171 w 4668"/>
                <a:gd name="T61" fmla="*/ 5789 h 6244"/>
                <a:gd name="T62" fmla="*/ 3538 w 4668"/>
                <a:gd name="T63" fmla="*/ 5526 h 6244"/>
                <a:gd name="T64" fmla="*/ 3862 w 4668"/>
                <a:gd name="T65" fmla="*/ 5216 h 6244"/>
                <a:gd name="T66" fmla="*/ 4138 w 4668"/>
                <a:gd name="T67" fmla="*/ 4862 h 6244"/>
                <a:gd name="T68" fmla="*/ 4363 w 4668"/>
                <a:gd name="T69" fmla="*/ 4470 h 6244"/>
                <a:gd name="T70" fmla="*/ 4529 w 4668"/>
                <a:gd name="T71" fmla="*/ 4046 h 6244"/>
                <a:gd name="T72" fmla="*/ 4633 w 4668"/>
                <a:gd name="T73" fmla="*/ 3596 h 6244"/>
                <a:gd name="T74" fmla="*/ 4668 w 4668"/>
                <a:gd name="T75" fmla="*/ 3125 h 6244"/>
                <a:gd name="T76" fmla="*/ 4634 w 4668"/>
                <a:gd name="T77" fmla="*/ 2655 h 6244"/>
                <a:gd name="T78" fmla="*/ 4533 w 4668"/>
                <a:gd name="T79" fmla="*/ 2210 h 6244"/>
                <a:gd name="T80" fmla="*/ 4373 w 4668"/>
                <a:gd name="T81" fmla="*/ 1794 h 6244"/>
                <a:gd name="T82" fmla="*/ 4156 w 4668"/>
                <a:gd name="T83" fmla="*/ 1408 h 6244"/>
                <a:gd name="T84" fmla="*/ 3891 w 4668"/>
                <a:gd name="T85" fmla="*/ 1059 h 6244"/>
                <a:gd name="T86" fmla="*/ 3579 w 4668"/>
                <a:gd name="T87" fmla="*/ 752 h 6244"/>
                <a:gd name="T88" fmla="*/ 3228 w 4668"/>
                <a:gd name="T89" fmla="*/ 491 h 6244"/>
                <a:gd name="T90" fmla="*/ 2843 w 4668"/>
                <a:gd name="T91" fmla="*/ 281 h 6244"/>
                <a:gd name="T92" fmla="*/ 2428 w 4668"/>
                <a:gd name="T93" fmla="*/ 126 h 6244"/>
                <a:gd name="T94" fmla="*/ 1988 w 4668"/>
                <a:gd name="T95" fmla="*/ 30 h 6244"/>
                <a:gd name="T96" fmla="*/ 1529 w 4668"/>
                <a:gd name="T97" fmla="*/ 0 h 6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668" h="6244">
                  <a:moveTo>
                    <a:pt x="1529" y="0"/>
                  </a:moveTo>
                  <a:lnTo>
                    <a:pt x="0" y="0"/>
                  </a:lnTo>
                  <a:lnTo>
                    <a:pt x="0" y="1562"/>
                  </a:lnTo>
                  <a:lnTo>
                    <a:pt x="1529" y="1562"/>
                  </a:lnTo>
                  <a:lnTo>
                    <a:pt x="1607" y="1562"/>
                  </a:lnTo>
                  <a:lnTo>
                    <a:pt x="1684" y="1567"/>
                  </a:lnTo>
                  <a:lnTo>
                    <a:pt x="1760" y="1575"/>
                  </a:lnTo>
                  <a:lnTo>
                    <a:pt x="1834" y="1587"/>
                  </a:lnTo>
                  <a:lnTo>
                    <a:pt x="1908" y="1603"/>
                  </a:lnTo>
                  <a:lnTo>
                    <a:pt x="1980" y="1622"/>
                  </a:lnTo>
                  <a:lnTo>
                    <a:pt x="2052" y="1644"/>
                  </a:lnTo>
                  <a:lnTo>
                    <a:pt x="2121" y="1670"/>
                  </a:lnTo>
                  <a:lnTo>
                    <a:pt x="2189" y="1699"/>
                  </a:lnTo>
                  <a:lnTo>
                    <a:pt x="2256" y="1731"/>
                  </a:lnTo>
                  <a:lnTo>
                    <a:pt x="2321" y="1766"/>
                  </a:lnTo>
                  <a:lnTo>
                    <a:pt x="2383" y="1804"/>
                  </a:lnTo>
                  <a:lnTo>
                    <a:pt x="2445" y="1844"/>
                  </a:lnTo>
                  <a:lnTo>
                    <a:pt x="2503" y="1887"/>
                  </a:lnTo>
                  <a:lnTo>
                    <a:pt x="2560" y="1934"/>
                  </a:lnTo>
                  <a:lnTo>
                    <a:pt x="2614" y="1983"/>
                  </a:lnTo>
                  <a:lnTo>
                    <a:pt x="2667" y="2034"/>
                  </a:lnTo>
                  <a:lnTo>
                    <a:pt x="2716" y="2088"/>
                  </a:lnTo>
                  <a:lnTo>
                    <a:pt x="2764" y="2144"/>
                  </a:lnTo>
                  <a:lnTo>
                    <a:pt x="2808" y="2202"/>
                  </a:lnTo>
                  <a:lnTo>
                    <a:pt x="2850" y="2263"/>
                  </a:lnTo>
                  <a:lnTo>
                    <a:pt x="2890" y="2325"/>
                  </a:lnTo>
                  <a:lnTo>
                    <a:pt x="2925" y="2390"/>
                  </a:lnTo>
                  <a:lnTo>
                    <a:pt x="2959" y="2456"/>
                  </a:lnTo>
                  <a:lnTo>
                    <a:pt x="2989" y="2524"/>
                  </a:lnTo>
                  <a:lnTo>
                    <a:pt x="3016" y="2594"/>
                  </a:lnTo>
                  <a:lnTo>
                    <a:pt x="3039" y="2664"/>
                  </a:lnTo>
                  <a:lnTo>
                    <a:pt x="3061" y="2738"/>
                  </a:lnTo>
                  <a:lnTo>
                    <a:pt x="3077" y="2813"/>
                  </a:lnTo>
                  <a:lnTo>
                    <a:pt x="3091" y="2888"/>
                  </a:lnTo>
                  <a:lnTo>
                    <a:pt x="3100" y="2966"/>
                  </a:lnTo>
                  <a:lnTo>
                    <a:pt x="3106" y="3044"/>
                  </a:lnTo>
                  <a:lnTo>
                    <a:pt x="3107" y="3124"/>
                  </a:lnTo>
                  <a:lnTo>
                    <a:pt x="3106" y="3203"/>
                  </a:lnTo>
                  <a:lnTo>
                    <a:pt x="3100" y="3282"/>
                  </a:lnTo>
                  <a:lnTo>
                    <a:pt x="3090" y="3360"/>
                  </a:lnTo>
                  <a:lnTo>
                    <a:pt x="3076" y="3436"/>
                  </a:lnTo>
                  <a:lnTo>
                    <a:pt x="3059" y="3510"/>
                  </a:lnTo>
                  <a:lnTo>
                    <a:pt x="3038" y="3584"/>
                  </a:lnTo>
                  <a:lnTo>
                    <a:pt x="3014" y="3657"/>
                  </a:lnTo>
                  <a:lnTo>
                    <a:pt x="2986" y="3727"/>
                  </a:lnTo>
                  <a:lnTo>
                    <a:pt x="2955" y="3796"/>
                  </a:lnTo>
                  <a:lnTo>
                    <a:pt x="2921" y="3863"/>
                  </a:lnTo>
                  <a:lnTo>
                    <a:pt x="2883" y="3929"/>
                  </a:lnTo>
                  <a:lnTo>
                    <a:pt x="2843" y="3992"/>
                  </a:lnTo>
                  <a:lnTo>
                    <a:pt x="2799" y="4053"/>
                  </a:lnTo>
                  <a:lnTo>
                    <a:pt x="2754" y="4112"/>
                  </a:lnTo>
                  <a:lnTo>
                    <a:pt x="2705" y="4169"/>
                  </a:lnTo>
                  <a:lnTo>
                    <a:pt x="2653" y="4224"/>
                  </a:lnTo>
                  <a:lnTo>
                    <a:pt x="2600" y="4275"/>
                  </a:lnTo>
                  <a:lnTo>
                    <a:pt x="2543" y="4324"/>
                  </a:lnTo>
                  <a:lnTo>
                    <a:pt x="2484" y="4371"/>
                  </a:lnTo>
                  <a:lnTo>
                    <a:pt x="2422" y="4415"/>
                  </a:lnTo>
                  <a:lnTo>
                    <a:pt x="2359" y="4456"/>
                  </a:lnTo>
                  <a:lnTo>
                    <a:pt x="2294" y="4494"/>
                  </a:lnTo>
                  <a:lnTo>
                    <a:pt x="2226" y="4528"/>
                  </a:lnTo>
                  <a:lnTo>
                    <a:pt x="2157" y="4560"/>
                  </a:lnTo>
                  <a:lnTo>
                    <a:pt x="2085" y="4588"/>
                  </a:lnTo>
                  <a:lnTo>
                    <a:pt x="2013" y="4612"/>
                  </a:lnTo>
                  <a:lnTo>
                    <a:pt x="1938" y="4633"/>
                  </a:lnTo>
                  <a:lnTo>
                    <a:pt x="1862" y="4651"/>
                  </a:lnTo>
                  <a:lnTo>
                    <a:pt x="1785" y="4665"/>
                  </a:lnTo>
                  <a:lnTo>
                    <a:pt x="1706" y="4675"/>
                  </a:lnTo>
                  <a:lnTo>
                    <a:pt x="1626" y="4681"/>
                  </a:lnTo>
                  <a:lnTo>
                    <a:pt x="1601" y="4682"/>
                  </a:lnTo>
                  <a:lnTo>
                    <a:pt x="1577" y="4682"/>
                  </a:lnTo>
                  <a:lnTo>
                    <a:pt x="1553" y="4682"/>
                  </a:lnTo>
                  <a:lnTo>
                    <a:pt x="1529" y="4682"/>
                  </a:lnTo>
                  <a:lnTo>
                    <a:pt x="0" y="4682"/>
                  </a:lnTo>
                  <a:lnTo>
                    <a:pt x="0" y="6244"/>
                  </a:lnTo>
                  <a:lnTo>
                    <a:pt x="1529" y="6244"/>
                  </a:lnTo>
                  <a:lnTo>
                    <a:pt x="1551" y="6244"/>
                  </a:lnTo>
                  <a:lnTo>
                    <a:pt x="1572" y="6244"/>
                  </a:lnTo>
                  <a:lnTo>
                    <a:pt x="1594" y="6244"/>
                  </a:lnTo>
                  <a:lnTo>
                    <a:pt x="1617" y="6243"/>
                  </a:lnTo>
                  <a:lnTo>
                    <a:pt x="1638" y="6243"/>
                  </a:lnTo>
                  <a:lnTo>
                    <a:pt x="1660" y="6242"/>
                  </a:lnTo>
                  <a:lnTo>
                    <a:pt x="1683" y="6241"/>
                  </a:lnTo>
                  <a:lnTo>
                    <a:pt x="1704" y="6241"/>
                  </a:lnTo>
                  <a:lnTo>
                    <a:pt x="1864" y="6228"/>
                  </a:lnTo>
                  <a:lnTo>
                    <a:pt x="2022" y="6208"/>
                  </a:lnTo>
                  <a:lnTo>
                    <a:pt x="2177" y="6180"/>
                  </a:lnTo>
                  <a:lnTo>
                    <a:pt x="2330" y="6145"/>
                  </a:lnTo>
                  <a:lnTo>
                    <a:pt x="2478" y="6102"/>
                  </a:lnTo>
                  <a:lnTo>
                    <a:pt x="2624" y="6053"/>
                  </a:lnTo>
                  <a:lnTo>
                    <a:pt x="2766" y="5997"/>
                  </a:lnTo>
                  <a:lnTo>
                    <a:pt x="2905" y="5934"/>
                  </a:lnTo>
                  <a:lnTo>
                    <a:pt x="3040" y="5864"/>
                  </a:lnTo>
                  <a:lnTo>
                    <a:pt x="3171" y="5789"/>
                  </a:lnTo>
                  <a:lnTo>
                    <a:pt x="3297" y="5707"/>
                  </a:lnTo>
                  <a:lnTo>
                    <a:pt x="3420" y="5620"/>
                  </a:lnTo>
                  <a:lnTo>
                    <a:pt x="3538" y="5526"/>
                  </a:lnTo>
                  <a:lnTo>
                    <a:pt x="3651" y="5428"/>
                  </a:lnTo>
                  <a:lnTo>
                    <a:pt x="3759" y="5324"/>
                  </a:lnTo>
                  <a:lnTo>
                    <a:pt x="3862" y="5216"/>
                  </a:lnTo>
                  <a:lnTo>
                    <a:pt x="3960" y="5102"/>
                  </a:lnTo>
                  <a:lnTo>
                    <a:pt x="4052" y="4984"/>
                  </a:lnTo>
                  <a:lnTo>
                    <a:pt x="4138" y="4862"/>
                  </a:lnTo>
                  <a:lnTo>
                    <a:pt x="4220" y="4735"/>
                  </a:lnTo>
                  <a:lnTo>
                    <a:pt x="4295" y="4604"/>
                  </a:lnTo>
                  <a:lnTo>
                    <a:pt x="4363" y="4470"/>
                  </a:lnTo>
                  <a:lnTo>
                    <a:pt x="4425" y="4332"/>
                  </a:lnTo>
                  <a:lnTo>
                    <a:pt x="4480" y="4191"/>
                  </a:lnTo>
                  <a:lnTo>
                    <a:pt x="4529" y="4046"/>
                  </a:lnTo>
                  <a:lnTo>
                    <a:pt x="4570" y="3899"/>
                  </a:lnTo>
                  <a:lnTo>
                    <a:pt x="4605" y="3749"/>
                  </a:lnTo>
                  <a:lnTo>
                    <a:pt x="4633" y="3596"/>
                  </a:lnTo>
                  <a:lnTo>
                    <a:pt x="4652" y="3441"/>
                  </a:lnTo>
                  <a:lnTo>
                    <a:pt x="4664" y="3285"/>
                  </a:lnTo>
                  <a:lnTo>
                    <a:pt x="4668" y="3125"/>
                  </a:lnTo>
                  <a:lnTo>
                    <a:pt x="4664" y="2965"/>
                  </a:lnTo>
                  <a:lnTo>
                    <a:pt x="4653" y="2809"/>
                  </a:lnTo>
                  <a:lnTo>
                    <a:pt x="4634" y="2655"/>
                  </a:lnTo>
                  <a:lnTo>
                    <a:pt x="4607" y="2505"/>
                  </a:lnTo>
                  <a:lnTo>
                    <a:pt x="4573" y="2356"/>
                  </a:lnTo>
                  <a:lnTo>
                    <a:pt x="4533" y="2210"/>
                  </a:lnTo>
                  <a:lnTo>
                    <a:pt x="4485" y="2068"/>
                  </a:lnTo>
                  <a:lnTo>
                    <a:pt x="4432" y="1929"/>
                  </a:lnTo>
                  <a:lnTo>
                    <a:pt x="4373" y="1794"/>
                  </a:lnTo>
                  <a:lnTo>
                    <a:pt x="4306" y="1661"/>
                  </a:lnTo>
                  <a:lnTo>
                    <a:pt x="4234" y="1533"/>
                  </a:lnTo>
                  <a:lnTo>
                    <a:pt x="4156" y="1408"/>
                  </a:lnTo>
                  <a:lnTo>
                    <a:pt x="4072" y="1288"/>
                  </a:lnTo>
                  <a:lnTo>
                    <a:pt x="3984" y="1171"/>
                  </a:lnTo>
                  <a:lnTo>
                    <a:pt x="3891" y="1059"/>
                  </a:lnTo>
                  <a:lnTo>
                    <a:pt x="3791" y="952"/>
                  </a:lnTo>
                  <a:lnTo>
                    <a:pt x="3688" y="849"/>
                  </a:lnTo>
                  <a:lnTo>
                    <a:pt x="3579" y="752"/>
                  </a:lnTo>
                  <a:lnTo>
                    <a:pt x="3467" y="660"/>
                  </a:lnTo>
                  <a:lnTo>
                    <a:pt x="3349" y="573"/>
                  </a:lnTo>
                  <a:lnTo>
                    <a:pt x="3228" y="491"/>
                  </a:lnTo>
                  <a:lnTo>
                    <a:pt x="3103" y="415"/>
                  </a:lnTo>
                  <a:lnTo>
                    <a:pt x="2975" y="345"/>
                  </a:lnTo>
                  <a:lnTo>
                    <a:pt x="2843" y="281"/>
                  </a:lnTo>
                  <a:lnTo>
                    <a:pt x="2707" y="223"/>
                  </a:lnTo>
                  <a:lnTo>
                    <a:pt x="2568" y="171"/>
                  </a:lnTo>
                  <a:lnTo>
                    <a:pt x="2428" y="126"/>
                  </a:lnTo>
                  <a:lnTo>
                    <a:pt x="2283" y="87"/>
                  </a:lnTo>
                  <a:lnTo>
                    <a:pt x="2137" y="56"/>
                  </a:lnTo>
                  <a:lnTo>
                    <a:pt x="1988" y="30"/>
                  </a:lnTo>
                  <a:lnTo>
                    <a:pt x="1837" y="13"/>
                  </a:lnTo>
                  <a:lnTo>
                    <a:pt x="1684" y="2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1705">
                <a:solidFill>
                  <a:schemeClr val="accent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51F1823-9041-4B6C-B246-D2C9C5D213BD}"/>
                </a:ext>
              </a:extLst>
            </p:cNvPr>
            <p:cNvSpPr txBox="1"/>
            <p:nvPr/>
          </p:nvSpPr>
          <p:spPr>
            <a:xfrm>
              <a:off x="4439877" y="2353699"/>
              <a:ext cx="509995" cy="647060"/>
            </a:xfrm>
            <a:prstGeom prst="rect">
              <a:avLst/>
            </a:prstGeom>
            <a:noFill/>
          </p:spPr>
          <p:txBody>
            <a:bodyPr wrap="none" lIns="91400" tIns="45700" rIns="91400" bIns="45700" rtlCol="0">
              <a:spAutoFit/>
            </a:bodyPr>
            <a:lstStyle/>
            <a:p>
              <a:r>
                <a:rPr lang="en-US" altLang="zh-CN" sz="3605" b="1" dirty="0">
                  <a:solidFill>
                    <a:schemeClr val="accent3"/>
                  </a:solidFill>
                  <a:latin typeface="Agency FB" panose="020B0503020202020204" pitchFamily="34" charset="0"/>
                  <a:ea typeface="+mj-ea"/>
                </a:rPr>
                <a:t>01</a:t>
              </a:r>
              <a:endParaRPr lang="zh-CN" altLang="en-US" sz="3605" b="1" dirty="0">
                <a:solidFill>
                  <a:schemeClr val="accent3"/>
                </a:solidFill>
                <a:latin typeface="Agency FB" panose="020B0503020202020204" pitchFamily="34" charset="0"/>
                <a:ea typeface="+mj-ea"/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B55E9E95-0E63-413F-AF27-9D7CFA85C566}"/>
              </a:ext>
            </a:extLst>
          </p:cNvPr>
          <p:cNvGrpSpPr/>
          <p:nvPr/>
        </p:nvGrpSpPr>
        <p:grpSpPr>
          <a:xfrm>
            <a:off x="14424122" y="1671281"/>
            <a:ext cx="1503012" cy="2011131"/>
            <a:chOff x="6063887" y="1671281"/>
            <a:chExt cx="1503012" cy="2011131"/>
          </a:xfrm>
        </p:grpSpPr>
        <p:sp>
          <p:nvSpPr>
            <p:cNvPr id="54" name="Freeform 15">
              <a:extLst>
                <a:ext uri="{FF2B5EF4-FFF2-40B4-BE49-F238E27FC236}">
                  <a16:creationId xmlns:a16="http://schemas.microsoft.com/office/drawing/2014/main" id="{1A51EBDC-4AD9-4C80-BFF2-C35111D278A3}"/>
                </a:ext>
              </a:extLst>
            </p:cNvPr>
            <p:cNvSpPr/>
            <p:nvPr/>
          </p:nvSpPr>
          <p:spPr bwMode="auto">
            <a:xfrm flipH="1">
              <a:off x="6063887" y="1671281"/>
              <a:ext cx="1503012" cy="2011131"/>
            </a:xfrm>
            <a:custGeom>
              <a:avLst/>
              <a:gdLst>
                <a:gd name="T0" fmla="*/ 0 w 4668"/>
                <a:gd name="T1" fmla="*/ 1562 h 6244"/>
                <a:gd name="T2" fmla="*/ 1684 w 4668"/>
                <a:gd name="T3" fmla="*/ 1567 h 6244"/>
                <a:gd name="T4" fmla="*/ 1908 w 4668"/>
                <a:gd name="T5" fmla="*/ 1603 h 6244"/>
                <a:gd name="T6" fmla="*/ 2121 w 4668"/>
                <a:gd name="T7" fmla="*/ 1670 h 6244"/>
                <a:gd name="T8" fmla="*/ 2321 w 4668"/>
                <a:gd name="T9" fmla="*/ 1766 h 6244"/>
                <a:gd name="T10" fmla="*/ 2503 w 4668"/>
                <a:gd name="T11" fmla="*/ 1887 h 6244"/>
                <a:gd name="T12" fmla="*/ 2667 w 4668"/>
                <a:gd name="T13" fmla="*/ 2034 h 6244"/>
                <a:gd name="T14" fmla="*/ 2808 w 4668"/>
                <a:gd name="T15" fmla="*/ 2202 h 6244"/>
                <a:gd name="T16" fmla="*/ 2925 w 4668"/>
                <a:gd name="T17" fmla="*/ 2390 h 6244"/>
                <a:gd name="T18" fmla="*/ 3016 w 4668"/>
                <a:gd name="T19" fmla="*/ 2594 h 6244"/>
                <a:gd name="T20" fmla="*/ 3077 w 4668"/>
                <a:gd name="T21" fmla="*/ 2813 h 6244"/>
                <a:gd name="T22" fmla="*/ 3106 w 4668"/>
                <a:gd name="T23" fmla="*/ 3044 h 6244"/>
                <a:gd name="T24" fmla="*/ 3100 w 4668"/>
                <a:gd name="T25" fmla="*/ 3282 h 6244"/>
                <a:gd name="T26" fmla="*/ 3059 w 4668"/>
                <a:gd name="T27" fmla="*/ 3510 h 6244"/>
                <a:gd name="T28" fmla="*/ 2986 w 4668"/>
                <a:gd name="T29" fmla="*/ 3727 h 6244"/>
                <a:gd name="T30" fmla="*/ 2883 w 4668"/>
                <a:gd name="T31" fmla="*/ 3929 h 6244"/>
                <a:gd name="T32" fmla="*/ 2754 w 4668"/>
                <a:gd name="T33" fmla="*/ 4112 h 6244"/>
                <a:gd name="T34" fmla="*/ 2600 w 4668"/>
                <a:gd name="T35" fmla="*/ 4275 h 6244"/>
                <a:gd name="T36" fmla="*/ 2422 w 4668"/>
                <a:gd name="T37" fmla="*/ 4415 h 6244"/>
                <a:gd name="T38" fmla="*/ 2226 w 4668"/>
                <a:gd name="T39" fmla="*/ 4528 h 6244"/>
                <a:gd name="T40" fmla="*/ 2013 w 4668"/>
                <a:gd name="T41" fmla="*/ 4612 h 6244"/>
                <a:gd name="T42" fmla="*/ 1785 w 4668"/>
                <a:gd name="T43" fmla="*/ 4665 h 6244"/>
                <a:gd name="T44" fmla="*/ 1601 w 4668"/>
                <a:gd name="T45" fmla="*/ 4682 h 6244"/>
                <a:gd name="T46" fmla="*/ 1529 w 4668"/>
                <a:gd name="T47" fmla="*/ 4682 h 6244"/>
                <a:gd name="T48" fmla="*/ 1529 w 4668"/>
                <a:gd name="T49" fmla="*/ 6244 h 6244"/>
                <a:gd name="T50" fmla="*/ 1594 w 4668"/>
                <a:gd name="T51" fmla="*/ 6244 h 6244"/>
                <a:gd name="T52" fmla="*/ 1660 w 4668"/>
                <a:gd name="T53" fmla="*/ 6242 h 6244"/>
                <a:gd name="T54" fmla="*/ 1864 w 4668"/>
                <a:gd name="T55" fmla="*/ 6228 h 6244"/>
                <a:gd name="T56" fmla="*/ 2330 w 4668"/>
                <a:gd name="T57" fmla="*/ 6145 h 6244"/>
                <a:gd name="T58" fmla="*/ 2766 w 4668"/>
                <a:gd name="T59" fmla="*/ 5997 h 6244"/>
                <a:gd name="T60" fmla="*/ 3171 w 4668"/>
                <a:gd name="T61" fmla="*/ 5789 h 6244"/>
                <a:gd name="T62" fmla="*/ 3538 w 4668"/>
                <a:gd name="T63" fmla="*/ 5526 h 6244"/>
                <a:gd name="T64" fmla="*/ 3862 w 4668"/>
                <a:gd name="T65" fmla="*/ 5216 h 6244"/>
                <a:gd name="T66" fmla="*/ 4138 w 4668"/>
                <a:gd name="T67" fmla="*/ 4862 h 6244"/>
                <a:gd name="T68" fmla="*/ 4363 w 4668"/>
                <a:gd name="T69" fmla="*/ 4470 h 6244"/>
                <a:gd name="T70" fmla="*/ 4529 w 4668"/>
                <a:gd name="T71" fmla="*/ 4046 h 6244"/>
                <a:gd name="T72" fmla="*/ 4633 w 4668"/>
                <a:gd name="T73" fmla="*/ 3596 h 6244"/>
                <a:gd name="T74" fmla="*/ 4668 w 4668"/>
                <a:gd name="T75" fmla="*/ 3125 h 6244"/>
                <a:gd name="T76" fmla="*/ 4634 w 4668"/>
                <a:gd name="T77" fmla="*/ 2655 h 6244"/>
                <a:gd name="T78" fmla="*/ 4533 w 4668"/>
                <a:gd name="T79" fmla="*/ 2210 h 6244"/>
                <a:gd name="T80" fmla="*/ 4373 w 4668"/>
                <a:gd name="T81" fmla="*/ 1794 h 6244"/>
                <a:gd name="T82" fmla="*/ 4156 w 4668"/>
                <a:gd name="T83" fmla="*/ 1408 h 6244"/>
                <a:gd name="T84" fmla="*/ 3891 w 4668"/>
                <a:gd name="T85" fmla="*/ 1059 h 6244"/>
                <a:gd name="T86" fmla="*/ 3579 w 4668"/>
                <a:gd name="T87" fmla="*/ 752 h 6244"/>
                <a:gd name="T88" fmla="*/ 3228 w 4668"/>
                <a:gd name="T89" fmla="*/ 491 h 6244"/>
                <a:gd name="T90" fmla="*/ 2843 w 4668"/>
                <a:gd name="T91" fmla="*/ 281 h 6244"/>
                <a:gd name="T92" fmla="*/ 2428 w 4668"/>
                <a:gd name="T93" fmla="*/ 126 h 6244"/>
                <a:gd name="T94" fmla="*/ 1988 w 4668"/>
                <a:gd name="T95" fmla="*/ 30 h 6244"/>
                <a:gd name="T96" fmla="*/ 1529 w 4668"/>
                <a:gd name="T97" fmla="*/ 0 h 6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668" h="6244">
                  <a:moveTo>
                    <a:pt x="1529" y="0"/>
                  </a:moveTo>
                  <a:lnTo>
                    <a:pt x="0" y="0"/>
                  </a:lnTo>
                  <a:lnTo>
                    <a:pt x="0" y="1562"/>
                  </a:lnTo>
                  <a:lnTo>
                    <a:pt x="1529" y="1562"/>
                  </a:lnTo>
                  <a:lnTo>
                    <a:pt x="1607" y="1562"/>
                  </a:lnTo>
                  <a:lnTo>
                    <a:pt x="1684" y="1567"/>
                  </a:lnTo>
                  <a:lnTo>
                    <a:pt x="1760" y="1575"/>
                  </a:lnTo>
                  <a:lnTo>
                    <a:pt x="1834" y="1587"/>
                  </a:lnTo>
                  <a:lnTo>
                    <a:pt x="1908" y="1603"/>
                  </a:lnTo>
                  <a:lnTo>
                    <a:pt x="1980" y="1622"/>
                  </a:lnTo>
                  <a:lnTo>
                    <a:pt x="2052" y="1644"/>
                  </a:lnTo>
                  <a:lnTo>
                    <a:pt x="2121" y="1670"/>
                  </a:lnTo>
                  <a:lnTo>
                    <a:pt x="2189" y="1699"/>
                  </a:lnTo>
                  <a:lnTo>
                    <a:pt x="2256" y="1731"/>
                  </a:lnTo>
                  <a:lnTo>
                    <a:pt x="2321" y="1766"/>
                  </a:lnTo>
                  <a:lnTo>
                    <a:pt x="2383" y="1804"/>
                  </a:lnTo>
                  <a:lnTo>
                    <a:pt x="2445" y="1844"/>
                  </a:lnTo>
                  <a:lnTo>
                    <a:pt x="2503" y="1887"/>
                  </a:lnTo>
                  <a:lnTo>
                    <a:pt x="2560" y="1934"/>
                  </a:lnTo>
                  <a:lnTo>
                    <a:pt x="2614" y="1983"/>
                  </a:lnTo>
                  <a:lnTo>
                    <a:pt x="2667" y="2034"/>
                  </a:lnTo>
                  <a:lnTo>
                    <a:pt x="2716" y="2088"/>
                  </a:lnTo>
                  <a:lnTo>
                    <a:pt x="2764" y="2144"/>
                  </a:lnTo>
                  <a:lnTo>
                    <a:pt x="2808" y="2202"/>
                  </a:lnTo>
                  <a:lnTo>
                    <a:pt x="2850" y="2263"/>
                  </a:lnTo>
                  <a:lnTo>
                    <a:pt x="2890" y="2325"/>
                  </a:lnTo>
                  <a:lnTo>
                    <a:pt x="2925" y="2390"/>
                  </a:lnTo>
                  <a:lnTo>
                    <a:pt x="2959" y="2456"/>
                  </a:lnTo>
                  <a:lnTo>
                    <a:pt x="2989" y="2524"/>
                  </a:lnTo>
                  <a:lnTo>
                    <a:pt x="3016" y="2594"/>
                  </a:lnTo>
                  <a:lnTo>
                    <a:pt x="3039" y="2664"/>
                  </a:lnTo>
                  <a:lnTo>
                    <a:pt x="3061" y="2738"/>
                  </a:lnTo>
                  <a:lnTo>
                    <a:pt x="3077" y="2813"/>
                  </a:lnTo>
                  <a:lnTo>
                    <a:pt x="3091" y="2888"/>
                  </a:lnTo>
                  <a:lnTo>
                    <a:pt x="3100" y="2966"/>
                  </a:lnTo>
                  <a:lnTo>
                    <a:pt x="3106" y="3044"/>
                  </a:lnTo>
                  <a:lnTo>
                    <a:pt x="3107" y="3124"/>
                  </a:lnTo>
                  <a:lnTo>
                    <a:pt x="3106" y="3203"/>
                  </a:lnTo>
                  <a:lnTo>
                    <a:pt x="3100" y="3282"/>
                  </a:lnTo>
                  <a:lnTo>
                    <a:pt x="3090" y="3360"/>
                  </a:lnTo>
                  <a:lnTo>
                    <a:pt x="3076" y="3436"/>
                  </a:lnTo>
                  <a:lnTo>
                    <a:pt x="3059" y="3510"/>
                  </a:lnTo>
                  <a:lnTo>
                    <a:pt x="3038" y="3584"/>
                  </a:lnTo>
                  <a:lnTo>
                    <a:pt x="3014" y="3657"/>
                  </a:lnTo>
                  <a:lnTo>
                    <a:pt x="2986" y="3727"/>
                  </a:lnTo>
                  <a:lnTo>
                    <a:pt x="2955" y="3796"/>
                  </a:lnTo>
                  <a:lnTo>
                    <a:pt x="2921" y="3863"/>
                  </a:lnTo>
                  <a:lnTo>
                    <a:pt x="2883" y="3929"/>
                  </a:lnTo>
                  <a:lnTo>
                    <a:pt x="2843" y="3992"/>
                  </a:lnTo>
                  <a:lnTo>
                    <a:pt x="2799" y="4053"/>
                  </a:lnTo>
                  <a:lnTo>
                    <a:pt x="2754" y="4112"/>
                  </a:lnTo>
                  <a:lnTo>
                    <a:pt x="2705" y="4169"/>
                  </a:lnTo>
                  <a:lnTo>
                    <a:pt x="2653" y="4224"/>
                  </a:lnTo>
                  <a:lnTo>
                    <a:pt x="2600" y="4275"/>
                  </a:lnTo>
                  <a:lnTo>
                    <a:pt x="2543" y="4324"/>
                  </a:lnTo>
                  <a:lnTo>
                    <a:pt x="2484" y="4371"/>
                  </a:lnTo>
                  <a:lnTo>
                    <a:pt x="2422" y="4415"/>
                  </a:lnTo>
                  <a:lnTo>
                    <a:pt x="2359" y="4456"/>
                  </a:lnTo>
                  <a:lnTo>
                    <a:pt x="2294" y="4494"/>
                  </a:lnTo>
                  <a:lnTo>
                    <a:pt x="2226" y="4528"/>
                  </a:lnTo>
                  <a:lnTo>
                    <a:pt x="2157" y="4560"/>
                  </a:lnTo>
                  <a:lnTo>
                    <a:pt x="2085" y="4588"/>
                  </a:lnTo>
                  <a:lnTo>
                    <a:pt x="2013" y="4612"/>
                  </a:lnTo>
                  <a:lnTo>
                    <a:pt x="1938" y="4633"/>
                  </a:lnTo>
                  <a:lnTo>
                    <a:pt x="1862" y="4651"/>
                  </a:lnTo>
                  <a:lnTo>
                    <a:pt x="1785" y="4665"/>
                  </a:lnTo>
                  <a:lnTo>
                    <a:pt x="1706" y="4675"/>
                  </a:lnTo>
                  <a:lnTo>
                    <a:pt x="1626" y="4681"/>
                  </a:lnTo>
                  <a:lnTo>
                    <a:pt x="1601" y="4682"/>
                  </a:lnTo>
                  <a:lnTo>
                    <a:pt x="1577" y="4682"/>
                  </a:lnTo>
                  <a:lnTo>
                    <a:pt x="1553" y="4682"/>
                  </a:lnTo>
                  <a:lnTo>
                    <a:pt x="1529" y="4682"/>
                  </a:lnTo>
                  <a:lnTo>
                    <a:pt x="0" y="4682"/>
                  </a:lnTo>
                  <a:lnTo>
                    <a:pt x="0" y="6244"/>
                  </a:lnTo>
                  <a:lnTo>
                    <a:pt x="1529" y="6244"/>
                  </a:lnTo>
                  <a:lnTo>
                    <a:pt x="1551" y="6244"/>
                  </a:lnTo>
                  <a:lnTo>
                    <a:pt x="1572" y="6244"/>
                  </a:lnTo>
                  <a:lnTo>
                    <a:pt x="1594" y="6244"/>
                  </a:lnTo>
                  <a:lnTo>
                    <a:pt x="1617" y="6243"/>
                  </a:lnTo>
                  <a:lnTo>
                    <a:pt x="1638" y="6243"/>
                  </a:lnTo>
                  <a:lnTo>
                    <a:pt x="1660" y="6242"/>
                  </a:lnTo>
                  <a:lnTo>
                    <a:pt x="1683" y="6241"/>
                  </a:lnTo>
                  <a:lnTo>
                    <a:pt x="1704" y="6241"/>
                  </a:lnTo>
                  <a:lnTo>
                    <a:pt x="1864" y="6228"/>
                  </a:lnTo>
                  <a:lnTo>
                    <a:pt x="2022" y="6208"/>
                  </a:lnTo>
                  <a:lnTo>
                    <a:pt x="2177" y="6180"/>
                  </a:lnTo>
                  <a:lnTo>
                    <a:pt x="2330" y="6145"/>
                  </a:lnTo>
                  <a:lnTo>
                    <a:pt x="2478" y="6102"/>
                  </a:lnTo>
                  <a:lnTo>
                    <a:pt x="2624" y="6053"/>
                  </a:lnTo>
                  <a:lnTo>
                    <a:pt x="2766" y="5997"/>
                  </a:lnTo>
                  <a:lnTo>
                    <a:pt x="2905" y="5934"/>
                  </a:lnTo>
                  <a:lnTo>
                    <a:pt x="3040" y="5864"/>
                  </a:lnTo>
                  <a:lnTo>
                    <a:pt x="3171" y="5789"/>
                  </a:lnTo>
                  <a:lnTo>
                    <a:pt x="3297" y="5707"/>
                  </a:lnTo>
                  <a:lnTo>
                    <a:pt x="3420" y="5620"/>
                  </a:lnTo>
                  <a:lnTo>
                    <a:pt x="3538" y="5526"/>
                  </a:lnTo>
                  <a:lnTo>
                    <a:pt x="3651" y="5428"/>
                  </a:lnTo>
                  <a:lnTo>
                    <a:pt x="3759" y="5324"/>
                  </a:lnTo>
                  <a:lnTo>
                    <a:pt x="3862" y="5216"/>
                  </a:lnTo>
                  <a:lnTo>
                    <a:pt x="3960" y="5102"/>
                  </a:lnTo>
                  <a:lnTo>
                    <a:pt x="4052" y="4984"/>
                  </a:lnTo>
                  <a:lnTo>
                    <a:pt x="4138" y="4862"/>
                  </a:lnTo>
                  <a:lnTo>
                    <a:pt x="4220" y="4735"/>
                  </a:lnTo>
                  <a:lnTo>
                    <a:pt x="4295" y="4604"/>
                  </a:lnTo>
                  <a:lnTo>
                    <a:pt x="4363" y="4470"/>
                  </a:lnTo>
                  <a:lnTo>
                    <a:pt x="4425" y="4332"/>
                  </a:lnTo>
                  <a:lnTo>
                    <a:pt x="4480" y="4191"/>
                  </a:lnTo>
                  <a:lnTo>
                    <a:pt x="4529" y="4046"/>
                  </a:lnTo>
                  <a:lnTo>
                    <a:pt x="4570" y="3899"/>
                  </a:lnTo>
                  <a:lnTo>
                    <a:pt x="4605" y="3749"/>
                  </a:lnTo>
                  <a:lnTo>
                    <a:pt x="4633" y="3596"/>
                  </a:lnTo>
                  <a:lnTo>
                    <a:pt x="4652" y="3441"/>
                  </a:lnTo>
                  <a:lnTo>
                    <a:pt x="4664" y="3285"/>
                  </a:lnTo>
                  <a:lnTo>
                    <a:pt x="4668" y="3125"/>
                  </a:lnTo>
                  <a:lnTo>
                    <a:pt x="4664" y="2965"/>
                  </a:lnTo>
                  <a:lnTo>
                    <a:pt x="4653" y="2809"/>
                  </a:lnTo>
                  <a:lnTo>
                    <a:pt x="4634" y="2655"/>
                  </a:lnTo>
                  <a:lnTo>
                    <a:pt x="4607" y="2505"/>
                  </a:lnTo>
                  <a:lnTo>
                    <a:pt x="4573" y="2356"/>
                  </a:lnTo>
                  <a:lnTo>
                    <a:pt x="4533" y="2210"/>
                  </a:lnTo>
                  <a:lnTo>
                    <a:pt x="4485" y="2068"/>
                  </a:lnTo>
                  <a:lnTo>
                    <a:pt x="4432" y="1929"/>
                  </a:lnTo>
                  <a:lnTo>
                    <a:pt x="4373" y="1794"/>
                  </a:lnTo>
                  <a:lnTo>
                    <a:pt x="4306" y="1661"/>
                  </a:lnTo>
                  <a:lnTo>
                    <a:pt x="4234" y="1533"/>
                  </a:lnTo>
                  <a:lnTo>
                    <a:pt x="4156" y="1408"/>
                  </a:lnTo>
                  <a:lnTo>
                    <a:pt x="4072" y="1288"/>
                  </a:lnTo>
                  <a:lnTo>
                    <a:pt x="3984" y="1171"/>
                  </a:lnTo>
                  <a:lnTo>
                    <a:pt x="3891" y="1059"/>
                  </a:lnTo>
                  <a:lnTo>
                    <a:pt x="3791" y="952"/>
                  </a:lnTo>
                  <a:lnTo>
                    <a:pt x="3688" y="849"/>
                  </a:lnTo>
                  <a:lnTo>
                    <a:pt x="3579" y="752"/>
                  </a:lnTo>
                  <a:lnTo>
                    <a:pt x="3467" y="660"/>
                  </a:lnTo>
                  <a:lnTo>
                    <a:pt x="3349" y="573"/>
                  </a:lnTo>
                  <a:lnTo>
                    <a:pt x="3228" y="491"/>
                  </a:lnTo>
                  <a:lnTo>
                    <a:pt x="3103" y="415"/>
                  </a:lnTo>
                  <a:lnTo>
                    <a:pt x="2975" y="345"/>
                  </a:lnTo>
                  <a:lnTo>
                    <a:pt x="2843" y="281"/>
                  </a:lnTo>
                  <a:lnTo>
                    <a:pt x="2707" y="223"/>
                  </a:lnTo>
                  <a:lnTo>
                    <a:pt x="2568" y="171"/>
                  </a:lnTo>
                  <a:lnTo>
                    <a:pt x="2428" y="126"/>
                  </a:lnTo>
                  <a:lnTo>
                    <a:pt x="2283" y="87"/>
                  </a:lnTo>
                  <a:lnTo>
                    <a:pt x="2137" y="56"/>
                  </a:lnTo>
                  <a:lnTo>
                    <a:pt x="1988" y="30"/>
                  </a:lnTo>
                  <a:lnTo>
                    <a:pt x="1837" y="13"/>
                  </a:lnTo>
                  <a:lnTo>
                    <a:pt x="1684" y="2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1705">
                <a:solidFill>
                  <a:schemeClr val="accent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DC9A13D-0842-43DD-9478-AB67C40A720F}"/>
                </a:ext>
              </a:extLst>
            </p:cNvPr>
            <p:cNvSpPr txBox="1"/>
            <p:nvPr/>
          </p:nvSpPr>
          <p:spPr>
            <a:xfrm>
              <a:off x="6724984" y="2353699"/>
              <a:ext cx="614190" cy="647060"/>
            </a:xfrm>
            <a:prstGeom prst="rect">
              <a:avLst/>
            </a:prstGeom>
            <a:noFill/>
          </p:spPr>
          <p:txBody>
            <a:bodyPr wrap="none" lIns="91400" tIns="45700" rIns="91400" bIns="45700" rtlCol="0">
              <a:spAutoFit/>
            </a:bodyPr>
            <a:lstStyle/>
            <a:p>
              <a:r>
                <a:rPr lang="en-US" altLang="zh-CN" sz="3605" b="1" dirty="0">
                  <a:solidFill>
                    <a:schemeClr val="accent3"/>
                  </a:solidFill>
                  <a:latin typeface="Agency FB" panose="020B0503020202020204" pitchFamily="34" charset="0"/>
                  <a:ea typeface="+mj-ea"/>
                </a:rPr>
                <a:t>03</a:t>
              </a:r>
              <a:endParaRPr lang="zh-CN" altLang="en-US" sz="3605" b="1" dirty="0">
                <a:solidFill>
                  <a:schemeClr val="accent3"/>
                </a:solidFill>
                <a:latin typeface="Agency FB" panose="020B0503020202020204" pitchFamily="34" charset="0"/>
                <a:ea typeface="+mj-ea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FE11D16-EB58-4657-831B-5043B3B8D7A1}"/>
              </a:ext>
            </a:extLst>
          </p:cNvPr>
          <p:cNvGrpSpPr/>
          <p:nvPr/>
        </p:nvGrpSpPr>
        <p:grpSpPr>
          <a:xfrm>
            <a:off x="-4055166" y="3855560"/>
            <a:ext cx="1503012" cy="2011131"/>
            <a:chOff x="4305069" y="3855560"/>
            <a:chExt cx="1503012" cy="2011131"/>
          </a:xfrm>
        </p:grpSpPr>
        <p:sp>
          <p:nvSpPr>
            <p:cNvPr id="57" name="Freeform 15">
              <a:extLst>
                <a:ext uri="{FF2B5EF4-FFF2-40B4-BE49-F238E27FC236}">
                  <a16:creationId xmlns:a16="http://schemas.microsoft.com/office/drawing/2014/main" id="{4D16B6CF-D088-4BA5-AB80-F6BE61C91E5D}"/>
                </a:ext>
              </a:extLst>
            </p:cNvPr>
            <p:cNvSpPr/>
            <p:nvPr/>
          </p:nvSpPr>
          <p:spPr bwMode="auto">
            <a:xfrm>
              <a:off x="4305069" y="3855560"/>
              <a:ext cx="1503012" cy="2011131"/>
            </a:xfrm>
            <a:custGeom>
              <a:avLst/>
              <a:gdLst>
                <a:gd name="T0" fmla="*/ 0 w 4668"/>
                <a:gd name="T1" fmla="*/ 1562 h 6244"/>
                <a:gd name="T2" fmla="*/ 1684 w 4668"/>
                <a:gd name="T3" fmla="*/ 1567 h 6244"/>
                <a:gd name="T4" fmla="*/ 1908 w 4668"/>
                <a:gd name="T5" fmla="*/ 1603 h 6244"/>
                <a:gd name="T6" fmla="*/ 2121 w 4668"/>
                <a:gd name="T7" fmla="*/ 1670 h 6244"/>
                <a:gd name="T8" fmla="*/ 2321 w 4668"/>
                <a:gd name="T9" fmla="*/ 1766 h 6244"/>
                <a:gd name="T10" fmla="*/ 2503 w 4668"/>
                <a:gd name="T11" fmla="*/ 1887 h 6244"/>
                <a:gd name="T12" fmla="*/ 2667 w 4668"/>
                <a:gd name="T13" fmla="*/ 2034 h 6244"/>
                <a:gd name="T14" fmla="*/ 2808 w 4668"/>
                <a:gd name="T15" fmla="*/ 2202 h 6244"/>
                <a:gd name="T16" fmla="*/ 2925 w 4668"/>
                <a:gd name="T17" fmla="*/ 2390 h 6244"/>
                <a:gd name="T18" fmla="*/ 3016 w 4668"/>
                <a:gd name="T19" fmla="*/ 2594 h 6244"/>
                <a:gd name="T20" fmla="*/ 3077 w 4668"/>
                <a:gd name="T21" fmla="*/ 2813 h 6244"/>
                <a:gd name="T22" fmla="*/ 3106 w 4668"/>
                <a:gd name="T23" fmla="*/ 3044 h 6244"/>
                <a:gd name="T24" fmla="*/ 3100 w 4668"/>
                <a:gd name="T25" fmla="*/ 3282 h 6244"/>
                <a:gd name="T26" fmla="*/ 3059 w 4668"/>
                <a:gd name="T27" fmla="*/ 3510 h 6244"/>
                <a:gd name="T28" fmla="*/ 2986 w 4668"/>
                <a:gd name="T29" fmla="*/ 3727 h 6244"/>
                <a:gd name="T30" fmla="*/ 2883 w 4668"/>
                <a:gd name="T31" fmla="*/ 3929 h 6244"/>
                <a:gd name="T32" fmla="*/ 2754 w 4668"/>
                <a:gd name="T33" fmla="*/ 4112 h 6244"/>
                <a:gd name="T34" fmla="*/ 2600 w 4668"/>
                <a:gd name="T35" fmla="*/ 4275 h 6244"/>
                <a:gd name="T36" fmla="*/ 2422 w 4668"/>
                <a:gd name="T37" fmla="*/ 4415 h 6244"/>
                <a:gd name="T38" fmla="*/ 2226 w 4668"/>
                <a:gd name="T39" fmla="*/ 4528 h 6244"/>
                <a:gd name="T40" fmla="*/ 2013 w 4668"/>
                <a:gd name="T41" fmla="*/ 4612 h 6244"/>
                <a:gd name="T42" fmla="*/ 1785 w 4668"/>
                <a:gd name="T43" fmla="*/ 4665 h 6244"/>
                <a:gd name="T44" fmla="*/ 1601 w 4668"/>
                <a:gd name="T45" fmla="*/ 4682 h 6244"/>
                <a:gd name="T46" fmla="*/ 1529 w 4668"/>
                <a:gd name="T47" fmla="*/ 4682 h 6244"/>
                <a:gd name="T48" fmla="*/ 1529 w 4668"/>
                <a:gd name="T49" fmla="*/ 6244 h 6244"/>
                <a:gd name="T50" fmla="*/ 1594 w 4668"/>
                <a:gd name="T51" fmla="*/ 6244 h 6244"/>
                <a:gd name="T52" fmla="*/ 1660 w 4668"/>
                <a:gd name="T53" fmla="*/ 6242 h 6244"/>
                <a:gd name="T54" fmla="*/ 1864 w 4668"/>
                <a:gd name="T55" fmla="*/ 6228 h 6244"/>
                <a:gd name="T56" fmla="*/ 2330 w 4668"/>
                <a:gd name="T57" fmla="*/ 6145 h 6244"/>
                <a:gd name="T58" fmla="*/ 2766 w 4668"/>
                <a:gd name="T59" fmla="*/ 5997 h 6244"/>
                <a:gd name="T60" fmla="*/ 3171 w 4668"/>
                <a:gd name="T61" fmla="*/ 5789 h 6244"/>
                <a:gd name="T62" fmla="*/ 3538 w 4668"/>
                <a:gd name="T63" fmla="*/ 5526 h 6244"/>
                <a:gd name="T64" fmla="*/ 3862 w 4668"/>
                <a:gd name="T65" fmla="*/ 5216 h 6244"/>
                <a:gd name="T66" fmla="*/ 4138 w 4668"/>
                <a:gd name="T67" fmla="*/ 4862 h 6244"/>
                <a:gd name="T68" fmla="*/ 4363 w 4668"/>
                <a:gd name="T69" fmla="*/ 4470 h 6244"/>
                <a:gd name="T70" fmla="*/ 4529 w 4668"/>
                <a:gd name="T71" fmla="*/ 4046 h 6244"/>
                <a:gd name="T72" fmla="*/ 4633 w 4668"/>
                <a:gd name="T73" fmla="*/ 3596 h 6244"/>
                <a:gd name="T74" fmla="*/ 4668 w 4668"/>
                <a:gd name="T75" fmla="*/ 3125 h 6244"/>
                <a:gd name="T76" fmla="*/ 4634 w 4668"/>
                <a:gd name="T77" fmla="*/ 2655 h 6244"/>
                <a:gd name="T78" fmla="*/ 4533 w 4668"/>
                <a:gd name="T79" fmla="*/ 2210 h 6244"/>
                <a:gd name="T80" fmla="*/ 4373 w 4668"/>
                <a:gd name="T81" fmla="*/ 1794 h 6244"/>
                <a:gd name="T82" fmla="*/ 4156 w 4668"/>
                <a:gd name="T83" fmla="*/ 1408 h 6244"/>
                <a:gd name="T84" fmla="*/ 3891 w 4668"/>
                <a:gd name="T85" fmla="*/ 1059 h 6244"/>
                <a:gd name="T86" fmla="*/ 3579 w 4668"/>
                <a:gd name="T87" fmla="*/ 752 h 6244"/>
                <a:gd name="T88" fmla="*/ 3228 w 4668"/>
                <a:gd name="T89" fmla="*/ 491 h 6244"/>
                <a:gd name="T90" fmla="*/ 2843 w 4668"/>
                <a:gd name="T91" fmla="*/ 281 h 6244"/>
                <a:gd name="T92" fmla="*/ 2428 w 4668"/>
                <a:gd name="T93" fmla="*/ 126 h 6244"/>
                <a:gd name="T94" fmla="*/ 1988 w 4668"/>
                <a:gd name="T95" fmla="*/ 30 h 6244"/>
                <a:gd name="T96" fmla="*/ 1529 w 4668"/>
                <a:gd name="T97" fmla="*/ 0 h 6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668" h="6244">
                  <a:moveTo>
                    <a:pt x="1529" y="0"/>
                  </a:moveTo>
                  <a:lnTo>
                    <a:pt x="0" y="0"/>
                  </a:lnTo>
                  <a:lnTo>
                    <a:pt x="0" y="1562"/>
                  </a:lnTo>
                  <a:lnTo>
                    <a:pt x="1529" y="1562"/>
                  </a:lnTo>
                  <a:lnTo>
                    <a:pt x="1607" y="1562"/>
                  </a:lnTo>
                  <a:lnTo>
                    <a:pt x="1684" y="1567"/>
                  </a:lnTo>
                  <a:lnTo>
                    <a:pt x="1760" y="1575"/>
                  </a:lnTo>
                  <a:lnTo>
                    <a:pt x="1834" y="1587"/>
                  </a:lnTo>
                  <a:lnTo>
                    <a:pt x="1908" y="1603"/>
                  </a:lnTo>
                  <a:lnTo>
                    <a:pt x="1980" y="1622"/>
                  </a:lnTo>
                  <a:lnTo>
                    <a:pt x="2052" y="1644"/>
                  </a:lnTo>
                  <a:lnTo>
                    <a:pt x="2121" y="1670"/>
                  </a:lnTo>
                  <a:lnTo>
                    <a:pt x="2189" y="1699"/>
                  </a:lnTo>
                  <a:lnTo>
                    <a:pt x="2256" y="1731"/>
                  </a:lnTo>
                  <a:lnTo>
                    <a:pt x="2321" y="1766"/>
                  </a:lnTo>
                  <a:lnTo>
                    <a:pt x="2383" y="1804"/>
                  </a:lnTo>
                  <a:lnTo>
                    <a:pt x="2445" y="1844"/>
                  </a:lnTo>
                  <a:lnTo>
                    <a:pt x="2503" y="1887"/>
                  </a:lnTo>
                  <a:lnTo>
                    <a:pt x="2560" y="1934"/>
                  </a:lnTo>
                  <a:lnTo>
                    <a:pt x="2614" y="1983"/>
                  </a:lnTo>
                  <a:lnTo>
                    <a:pt x="2667" y="2034"/>
                  </a:lnTo>
                  <a:lnTo>
                    <a:pt x="2716" y="2088"/>
                  </a:lnTo>
                  <a:lnTo>
                    <a:pt x="2764" y="2144"/>
                  </a:lnTo>
                  <a:lnTo>
                    <a:pt x="2808" y="2202"/>
                  </a:lnTo>
                  <a:lnTo>
                    <a:pt x="2850" y="2263"/>
                  </a:lnTo>
                  <a:lnTo>
                    <a:pt x="2890" y="2325"/>
                  </a:lnTo>
                  <a:lnTo>
                    <a:pt x="2925" y="2390"/>
                  </a:lnTo>
                  <a:lnTo>
                    <a:pt x="2959" y="2456"/>
                  </a:lnTo>
                  <a:lnTo>
                    <a:pt x="2989" y="2524"/>
                  </a:lnTo>
                  <a:lnTo>
                    <a:pt x="3016" y="2594"/>
                  </a:lnTo>
                  <a:lnTo>
                    <a:pt x="3039" y="2664"/>
                  </a:lnTo>
                  <a:lnTo>
                    <a:pt x="3061" y="2738"/>
                  </a:lnTo>
                  <a:lnTo>
                    <a:pt x="3077" y="2813"/>
                  </a:lnTo>
                  <a:lnTo>
                    <a:pt x="3091" y="2888"/>
                  </a:lnTo>
                  <a:lnTo>
                    <a:pt x="3100" y="2966"/>
                  </a:lnTo>
                  <a:lnTo>
                    <a:pt x="3106" y="3044"/>
                  </a:lnTo>
                  <a:lnTo>
                    <a:pt x="3107" y="3124"/>
                  </a:lnTo>
                  <a:lnTo>
                    <a:pt x="3106" y="3203"/>
                  </a:lnTo>
                  <a:lnTo>
                    <a:pt x="3100" y="3282"/>
                  </a:lnTo>
                  <a:lnTo>
                    <a:pt x="3090" y="3360"/>
                  </a:lnTo>
                  <a:lnTo>
                    <a:pt x="3076" y="3436"/>
                  </a:lnTo>
                  <a:lnTo>
                    <a:pt x="3059" y="3510"/>
                  </a:lnTo>
                  <a:lnTo>
                    <a:pt x="3038" y="3584"/>
                  </a:lnTo>
                  <a:lnTo>
                    <a:pt x="3014" y="3657"/>
                  </a:lnTo>
                  <a:lnTo>
                    <a:pt x="2986" y="3727"/>
                  </a:lnTo>
                  <a:lnTo>
                    <a:pt x="2955" y="3796"/>
                  </a:lnTo>
                  <a:lnTo>
                    <a:pt x="2921" y="3863"/>
                  </a:lnTo>
                  <a:lnTo>
                    <a:pt x="2883" y="3929"/>
                  </a:lnTo>
                  <a:lnTo>
                    <a:pt x="2843" y="3992"/>
                  </a:lnTo>
                  <a:lnTo>
                    <a:pt x="2799" y="4053"/>
                  </a:lnTo>
                  <a:lnTo>
                    <a:pt x="2754" y="4112"/>
                  </a:lnTo>
                  <a:lnTo>
                    <a:pt x="2705" y="4169"/>
                  </a:lnTo>
                  <a:lnTo>
                    <a:pt x="2653" y="4224"/>
                  </a:lnTo>
                  <a:lnTo>
                    <a:pt x="2600" y="4275"/>
                  </a:lnTo>
                  <a:lnTo>
                    <a:pt x="2543" y="4324"/>
                  </a:lnTo>
                  <a:lnTo>
                    <a:pt x="2484" y="4371"/>
                  </a:lnTo>
                  <a:lnTo>
                    <a:pt x="2422" y="4415"/>
                  </a:lnTo>
                  <a:lnTo>
                    <a:pt x="2359" y="4456"/>
                  </a:lnTo>
                  <a:lnTo>
                    <a:pt x="2294" y="4494"/>
                  </a:lnTo>
                  <a:lnTo>
                    <a:pt x="2226" y="4528"/>
                  </a:lnTo>
                  <a:lnTo>
                    <a:pt x="2157" y="4560"/>
                  </a:lnTo>
                  <a:lnTo>
                    <a:pt x="2085" y="4588"/>
                  </a:lnTo>
                  <a:lnTo>
                    <a:pt x="2013" y="4612"/>
                  </a:lnTo>
                  <a:lnTo>
                    <a:pt x="1938" y="4633"/>
                  </a:lnTo>
                  <a:lnTo>
                    <a:pt x="1862" y="4651"/>
                  </a:lnTo>
                  <a:lnTo>
                    <a:pt x="1785" y="4665"/>
                  </a:lnTo>
                  <a:lnTo>
                    <a:pt x="1706" y="4675"/>
                  </a:lnTo>
                  <a:lnTo>
                    <a:pt x="1626" y="4681"/>
                  </a:lnTo>
                  <a:lnTo>
                    <a:pt x="1601" y="4682"/>
                  </a:lnTo>
                  <a:lnTo>
                    <a:pt x="1577" y="4682"/>
                  </a:lnTo>
                  <a:lnTo>
                    <a:pt x="1553" y="4682"/>
                  </a:lnTo>
                  <a:lnTo>
                    <a:pt x="1529" y="4682"/>
                  </a:lnTo>
                  <a:lnTo>
                    <a:pt x="0" y="4682"/>
                  </a:lnTo>
                  <a:lnTo>
                    <a:pt x="0" y="6244"/>
                  </a:lnTo>
                  <a:lnTo>
                    <a:pt x="1529" y="6244"/>
                  </a:lnTo>
                  <a:lnTo>
                    <a:pt x="1551" y="6244"/>
                  </a:lnTo>
                  <a:lnTo>
                    <a:pt x="1572" y="6244"/>
                  </a:lnTo>
                  <a:lnTo>
                    <a:pt x="1594" y="6244"/>
                  </a:lnTo>
                  <a:lnTo>
                    <a:pt x="1617" y="6243"/>
                  </a:lnTo>
                  <a:lnTo>
                    <a:pt x="1638" y="6243"/>
                  </a:lnTo>
                  <a:lnTo>
                    <a:pt x="1660" y="6242"/>
                  </a:lnTo>
                  <a:lnTo>
                    <a:pt x="1683" y="6241"/>
                  </a:lnTo>
                  <a:lnTo>
                    <a:pt x="1704" y="6241"/>
                  </a:lnTo>
                  <a:lnTo>
                    <a:pt x="1864" y="6228"/>
                  </a:lnTo>
                  <a:lnTo>
                    <a:pt x="2022" y="6208"/>
                  </a:lnTo>
                  <a:lnTo>
                    <a:pt x="2177" y="6180"/>
                  </a:lnTo>
                  <a:lnTo>
                    <a:pt x="2330" y="6145"/>
                  </a:lnTo>
                  <a:lnTo>
                    <a:pt x="2478" y="6102"/>
                  </a:lnTo>
                  <a:lnTo>
                    <a:pt x="2624" y="6053"/>
                  </a:lnTo>
                  <a:lnTo>
                    <a:pt x="2766" y="5997"/>
                  </a:lnTo>
                  <a:lnTo>
                    <a:pt x="2905" y="5934"/>
                  </a:lnTo>
                  <a:lnTo>
                    <a:pt x="3040" y="5864"/>
                  </a:lnTo>
                  <a:lnTo>
                    <a:pt x="3171" y="5789"/>
                  </a:lnTo>
                  <a:lnTo>
                    <a:pt x="3297" y="5707"/>
                  </a:lnTo>
                  <a:lnTo>
                    <a:pt x="3420" y="5620"/>
                  </a:lnTo>
                  <a:lnTo>
                    <a:pt x="3538" y="5526"/>
                  </a:lnTo>
                  <a:lnTo>
                    <a:pt x="3651" y="5428"/>
                  </a:lnTo>
                  <a:lnTo>
                    <a:pt x="3759" y="5324"/>
                  </a:lnTo>
                  <a:lnTo>
                    <a:pt x="3862" y="5216"/>
                  </a:lnTo>
                  <a:lnTo>
                    <a:pt x="3960" y="5102"/>
                  </a:lnTo>
                  <a:lnTo>
                    <a:pt x="4052" y="4984"/>
                  </a:lnTo>
                  <a:lnTo>
                    <a:pt x="4138" y="4862"/>
                  </a:lnTo>
                  <a:lnTo>
                    <a:pt x="4220" y="4735"/>
                  </a:lnTo>
                  <a:lnTo>
                    <a:pt x="4295" y="4604"/>
                  </a:lnTo>
                  <a:lnTo>
                    <a:pt x="4363" y="4470"/>
                  </a:lnTo>
                  <a:lnTo>
                    <a:pt x="4425" y="4332"/>
                  </a:lnTo>
                  <a:lnTo>
                    <a:pt x="4480" y="4191"/>
                  </a:lnTo>
                  <a:lnTo>
                    <a:pt x="4529" y="4046"/>
                  </a:lnTo>
                  <a:lnTo>
                    <a:pt x="4570" y="3899"/>
                  </a:lnTo>
                  <a:lnTo>
                    <a:pt x="4605" y="3749"/>
                  </a:lnTo>
                  <a:lnTo>
                    <a:pt x="4633" y="3596"/>
                  </a:lnTo>
                  <a:lnTo>
                    <a:pt x="4652" y="3441"/>
                  </a:lnTo>
                  <a:lnTo>
                    <a:pt x="4664" y="3285"/>
                  </a:lnTo>
                  <a:lnTo>
                    <a:pt x="4668" y="3125"/>
                  </a:lnTo>
                  <a:lnTo>
                    <a:pt x="4664" y="2965"/>
                  </a:lnTo>
                  <a:lnTo>
                    <a:pt x="4653" y="2809"/>
                  </a:lnTo>
                  <a:lnTo>
                    <a:pt x="4634" y="2655"/>
                  </a:lnTo>
                  <a:lnTo>
                    <a:pt x="4607" y="2505"/>
                  </a:lnTo>
                  <a:lnTo>
                    <a:pt x="4573" y="2356"/>
                  </a:lnTo>
                  <a:lnTo>
                    <a:pt x="4533" y="2210"/>
                  </a:lnTo>
                  <a:lnTo>
                    <a:pt x="4485" y="2068"/>
                  </a:lnTo>
                  <a:lnTo>
                    <a:pt x="4432" y="1929"/>
                  </a:lnTo>
                  <a:lnTo>
                    <a:pt x="4373" y="1794"/>
                  </a:lnTo>
                  <a:lnTo>
                    <a:pt x="4306" y="1661"/>
                  </a:lnTo>
                  <a:lnTo>
                    <a:pt x="4234" y="1533"/>
                  </a:lnTo>
                  <a:lnTo>
                    <a:pt x="4156" y="1408"/>
                  </a:lnTo>
                  <a:lnTo>
                    <a:pt x="4072" y="1288"/>
                  </a:lnTo>
                  <a:lnTo>
                    <a:pt x="3984" y="1171"/>
                  </a:lnTo>
                  <a:lnTo>
                    <a:pt x="3891" y="1059"/>
                  </a:lnTo>
                  <a:lnTo>
                    <a:pt x="3791" y="952"/>
                  </a:lnTo>
                  <a:lnTo>
                    <a:pt x="3688" y="849"/>
                  </a:lnTo>
                  <a:lnTo>
                    <a:pt x="3579" y="752"/>
                  </a:lnTo>
                  <a:lnTo>
                    <a:pt x="3467" y="660"/>
                  </a:lnTo>
                  <a:lnTo>
                    <a:pt x="3349" y="573"/>
                  </a:lnTo>
                  <a:lnTo>
                    <a:pt x="3228" y="491"/>
                  </a:lnTo>
                  <a:lnTo>
                    <a:pt x="3103" y="415"/>
                  </a:lnTo>
                  <a:lnTo>
                    <a:pt x="2975" y="345"/>
                  </a:lnTo>
                  <a:lnTo>
                    <a:pt x="2843" y="281"/>
                  </a:lnTo>
                  <a:lnTo>
                    <a:pt x="2707" y="223"/>
                  </a:lnTo>
                  <a:lnTo>
                    <a:pt x="2568" y="171"/>
                  </a:lnTo>
                  <a:lnTo>
                    <a:pt x="2428" y="126"/>
                  </a:lnTo>
                  <a:lnTo>
                    <a:pt x="2283" y="87"/>
                  </a:lnTo>
                  <a:lnTo>
                    <a:pt x="2137" y="56"/>
                  </a:lnTo>
                  <a:lnTo>
                    <a:pt x="1988" y="30"/>
                  </a:lnTo>
                  <a:lnTo>
                    <a:pt x="1837" y="13"/>
                  </a:lnTo>
                  <a:lnTo>
                    <a:pt x="1684" y="2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1705">
                <a:solidFill>
                  <a:schemeClr val="accent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551A5009-1104-4D83-A9C8-A9CED6655099}"/>
                </a:ext>
              </a:extLst>
            </p:cNvPr>
            <p:cNvSpPr txBox="1"/>
            <p:nvPr/>
          </p:nvSpPr>
          <p:spPr>
            <a:xfrm>
              <a:off x="4439877" y="4563378"/>
              <a:ext cx="604572" cy="647060"/>
            </a:xfrm>
            <a:prstGeom prst="rect">
              <a:avLst/>
            </a:prstGeom>
            <a:noFill/>
          </p:spPr>
          <p:txBody>
            <a:bodyPr wrap="none" lIns="91400" tIns="45700" rIns="91400" bIns="45700" rtlCol="0">
              <a:spAutoFit/>
            </a:bodyPr>
            <a:lstStyle/>
            <a:p>
              <a:r>
                <a:rPr lang="en-US" altLang="zh-CN" sz="3605" b="1" dirty="0">
                  <a:solidFill>
                    <a:schemeClr val="accent3"/>
                  </a:solidFill>
                  <a:latin typeface="Agency FB" panose="020B0503020202020204" pitchFamily="34" charset="0"/>
                  <a:ea typeface="+mj-ea"/>
                </a:rPr>
                <a:t>02</a:t>
              </a:r>
              <a:endParaRPr lang="zh-CN" altLang="en-US" sz="3605" b="1" dirty="0">
                <a:solidFill>
                  <a:schemeClr val="accent3"/>
                </a:solidFill>
                <a:latin typeface="Agency FB" panose="020B0503020202020204" pitchFamily="34" charset="0"/>
                <a:ea typeface="+mj-ea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BD92AF6E-8B5A-4A63-9DA3-07A02F854D73}"/>
              </a:ext>
            </a:extLst>
          </p:cNvPr>
          <p:cNvGrpSpPr/>
          <p:nvPr/>
        </p:nvGrpSpPr>
        <p:grpSpPr>
          <a:xfrm>
            <a:off x="16456124" y="3855560"/>
            <a:ext cx="1503012" cy="2011131"/>
            <a:chOff x="6063887" y="3855560"/>
            <a:chExt cx="1503012" cy="2011131"/>
          </a:xfrm>
        </p:grpSpPr>
        <p:sp>
          <p:nvSpPr>
            <p:cNvPr id="60" name="Freeform 15">
              <a:extLst>
                <a:ext uri="{FF2B5EF4-FFF2-40B4-BE49-F238E27FC236}">
                  <a16:creationId xmlns:a16="http://schemas.microsoft.com/office/drawing/2014/main" id="{E2D86C00-7931-4104-B689-BCB5518C08AB}"/>
                </a:ext>
              </a:extLst>
            </p:cNvPr>
            <p:cNvSpPr/>
            <p:nvPr/>
          </p:nvSpPr>
          <p:spPr bwMode="auto">
            <a:xfrm flipH="1">
              <a:off x="6063887" y="3855560"/>
              <a:ext cx="1503012" cy="2011131"/>
            </a:xfrm>
            <a:custGeom>
              <a:avLst/>
              <a:gdLst>
                <a:gd name="T0" fmla="*/ 0 w 4668"/>
                <a:gd name="T1" fmla="*/ 1562 h 6244"/>
                <a:gd name="T2" fmla="*/ 1684 w 4668"/>
                <a:gd name="T3" fmla="*/ 1567 h 6244"/>
                <a:gd name="T4" fmla="*/ 1908 w 4668"/>
                <a:gd name="T5" fmla="*/ 1603 h 6244"/>
                <a:gd name="T6" fmla="*/ 2121 w 4668"/>
                <a:gd name="T7" fmla="*/ 1670 h 6244"/>
                <a:gd name="T8" fmla="*/ 2321 w 4668"/>
                <a:gd name="T9" fmla="*/ 1766 h 6244"/>
                <a:gd name="T10" fmla="*/ 2503 w 4668"/>
                <a:gd name="T11" fmla="*/ 1887 h 6244"/>
                <a:gd name="T12" fmla="*/ 2667 w 4668"/>
                <a:gd name="T13" fmla="*/ 2034 h 6244"/>
                <a:gd name="T14" fmla="*/ 2808 w 4668"/>
                <a:gd name="T15" fmla="*/ 2202 h 6244"/>
                <a:gd name="T16" fmla="*/ 2925 w 4668"/>
                <a:gd name="T17" fmla="*/ 2390 h 6244"/>
                <a:gd name="T18" fmla="*/ 3016 w 4668"/>
                <a:gd name="T19" fmla="*/ 2594 h 6244"/>
                <a:gd name="T20" fmla="*/ 3077 w 4668"/>
                <a:gd name="T21" fmla="*/ 2813 h 6244"/>
                <a:gd name="T22" fmla="*/ 3106 w 4668"/>
                <a:gd name="T23" fmla="*/ 3044 h 6244"/>
                <a:gd name="T24" fmla="*/ 3100 w 4668"/>
                <a:gd name="T25" fmla="*/ 3282 h 6244"/>
                <a:gd name="T26" fmla="*/ 3059 w 4668"/>
                <a:gd name="T27" fmla="*/ 3510 h 6244"/>
                <a:gd name="T28" fmla="*/ 2986 w 4668"/>
                <a:gd name="T29" fmla="*/ 3727 h 6244"/>
                <a:gd name="T30" fmla="*/ 2883 w 4668"/>
                <a:gd name="T31" fmla="*/ 3929 h 6244"/>
                <a:gd name="T32" fmla="*/ 2754 w 4668"/>
                <a:gd name="T33" fmla="*/ 4112 h 6244"/>
                <a:gd name="T34" fmla="*/ 2600 w 4668"/>
                <a:gd name="T35" fmla="*/ 4275 h 6244"/>
                <a:gd name="T36" fmla="*/ 2422 w 4668"/>
                <a:gd name="T37" fmla="*/ 4415 h 6244"/>
                <a:gd name="T38" fmla="*/ 2226 w 4668"/>
                <a:gd name="T39" fmla="*/ 4528 h 6244"/>
                <a:gd name="T40" fmla="*/ 2013 w 4668"/>
                <a:gd name="T41" fmla="*/ 4612 h 6244"/>
                <a:gd name="T42" fmla="*/ 1785 w 4668"/>
                <a:gd name="T43" fmla="*/ 4665 h 6244"/>
                <a:gd name="T44" fmla="*/ 1601 w 4668"/>
                <a:gd name="T45" fmla="*/ 4682 h 6244"/>
                <a:gd name="T46" fmla="*/ 1529 w 4668"/>
                <a:gd name="T47" fmla="*/ 4682 h 6244"/>
                <a:gd name="T48" fmla="*/ 1529 w 4668"/>
                <a:gd name="T49" fmla="*/ 6244 h 6244"/>
                <a:gd name="T50" fmla="*/ 1594 w 4668"/>
                <a:gd name="T51" fmla="*/ 6244 h 6244"/>
                <a:gd name="T52" fmla="*/ 1660 w 4668"/>
                <a:gd name="T53" fmla="*/ 6242 h 6244"/>
                <a:gd name="T54" fmla="*/ 1864 w 4668"/>
                <a:gd name="T55" fmla="*/ 6228 h 6244"/>
                <a:gd name="T56" fmla="*/ 2330 w 4668"/>
                <a:gd name="T57" fmla="*/ 6145 h 6244"/>
                <a:gd name="T58" fmla="*/ 2766 w 4668"/>
                <a:gd name="T59" fmla="*/ 5997 h 6244"/>
                <a:gd name="T60" fmla="*/ 3171 w 4668"/>
                <a:gd name="T61" fmla="*/ 5789 h 6244"/>
                <a:gd name="T62" fmla="*/ 3538 w 4668"/>
                <a:gd name="T63" fmla="*/ 5526 h 6244"/>
                <a:gd name="T64" fmla="*/ 3862 w 4668"/>
                <a:gd name="T65" fmla="*/ 5216 h 6244"/>
                <a:gd name="T66" fmla="*/ 4138 w 4668"/>
                <a:gd name="T67" fmla="*/ 4862 h 6244"/>
                <a:gd name="T68" fmla="*/ 4363 w 4668"/>
                <a:gd name="T69" fmla="*/ 4470 h 6244"/>
                <a:gd name="T70" fmla="*/ 4529 w 4668"/>
                <a:gd name="T71" fmla="*/ 4046 h 6244"/>
                <a:gd name="T72" fmla="*/ 4633 w 4668"/>
                <a:gd name="T73" fmla="*/ 3596 h 6244"/>
                <a:gd name="T74" fmla="*/ 4668 w 4668"/>
                <a:gd name="T75" fmla="*/ 3125 h 6244"/>
                <a:gd name="T76" fmla="*/ 4634 w 4668"/>
                <a:gd name="T77" fmla="*/ 2655 h 6244"/>
                <a:gd name="T78" fmla="*/ 4533 w 4668"/>
                <a:gd name="T79" fmla="*/ 2210 h 6244"/>
                <a:gd name="T80" fmla="*/ 4373 w 4668"/>
                <a:gd name="T81" fmla="*/ 1794 h 6244"/>
                <a:gd name="T82" fmla="*/ 4156 w 4668"/>
                <a:gd name="T83" fmla="*/ 1408 h 6244"/>
                <a:gd name="T84" fmla="*/ 3891 w 4668"/>
                <a:gd name="T85" fmla="*/ 1059 h 6244"/>
                <a:gd name="T86" fmla="*/ 3579 w 4668"/>
                <a:gd name="T87" fmla="*/ 752 h 6244"/>
                <a:gd name="T88" fmla="*/ 3228 w 4668"/>
                <a:gd name="T89" fmla="*/ 491 h 6244"/>
                <a:gd name="T90" fmla="*/ 2843 w 4668"/>
                <a:gd name="T91" fmla="*/ 281 h 6244"/>
                <a:gd name="T92" fmla="*/ 2428 w 4668"/>
                <a:gd name="T93" fmla="*/ 126 h 6244"/>
                <a:gd name="T94" fmla="*/ 1988 w 4668"/>
                <a:gd name="T95" fmla="*/ 30 h 6244"/>
                <a:gd name="T96" fmla="*/ 1529 w 4668"/>
                <a:gd name="T97" fmla="*/ 0 h 6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668" h="6244">
                  <a:moveTo>
                    <a:pt x="1529" y="0"/>
                  </a:moveTo>
                  <a:lnTo>
                    <a:pt x="0" y="0"/>
                  </a:lnTo>
                  <a:lnTo>
                    <a:pt x="0" y="1562"/>
                  </a:lnTo>
                  <a:lnTo>
                    <a:pt x="1529" y="1562"/>
                  </a:lnTo>
                  <a:lnTo>
                    <a:pt x="1607" y="1562"/>
                  </a:lnTo>
                  <a:lnTo>
                    <a:pt x="1684" y="1567"/>
                  </a:lnTo>
                  <a:lnTo>
                    <a:pt x="1760" y="1575"/>
                  </a:lnTo>
                  <a:lnTo>
                    <a:pt x="1834" y="1587"/>
                  </a:lnTo>
                  <a:lnTo>
                    <a:pt x="1908" y="1603"/>
                  </a:lnTo>
                  <a:lnTo>
                    <a:pt x="1980" y="1622"/>
                  </a:lnTo>
                  <a:lnTo>
                    <a:pt x="2052" y="1644"/>
                  </a:lnTo>
                  <a:lnTo>
                    <a:pt x="2121" y="1670"/>
                  </a:lnTo>
                  <a:lnTo>
                    <a:pt x="2189" y="1699"/>
                  </a:lnTo>
                  <a:lnTo>
                    <a:pt x="2256" y="1731"/>
                  </a:lnTo>
                  <a:lnTo>
                    <a:pt x="2321" y="1766"/>
                  </a:lnTo>
                  <a:lnTo>
                    <a:pt x="2383" y="1804"/>
                  </a:lnTo>
                  <a:lnTo>
                    <a:pt x="2445" y="1844"/>
                  </a:lnTo>
                  <a:lnTo>
                    <a:pt x="2503" y="1887"/>
                  </a:lnTo>
                  <a:lnTo>
                    <a:pt x="2560" y="1934"/>
                  </a:lnTo>
                  <a:lnTo>
                    <a:pt x="2614" y="1983"/>
                  </a:lnTo>
                  <a:lnTo>
                    <a:pt x="2667" y="2034"/>
                  </a:lnTo>
                  <a:lnTo>
                    <a:pt x="2716" y="2088"/>
                  </a:lnTo>
                  <a:lnTo>
                    <a:pt x="2764" y="2144"/>
                  </a:lnTo>
                  <a:lnTo>
                    <a:pt x="2808" y="2202"/>
                  </a:lnTo>
                  <a:lnTo>
                    <a:pt x="2850" y="2263"/>
                  </a:lnTo>
                  <a:lnTo>
                    <a:pt x="2890" y="2325"/>
                  </a:lnTo>
                  <a:lnTo>
                    <a:pt x="2925" y="2390"/>
                  </a:lnTo>
                  <a:lnTo>
                    <a:pt x="2959" y="2456"/>
                  </a:lnTo>
                  <a:lnTo>
                    <a:pt x="2989" y="2524"/>
                  </a:lnTo>
                  <a:lnTo>
                    <a:pt x="3016" y="2594"/>
                  </a:lnTo>
                  <a:lnTo>
                    <a:pt x="3039" y="2664"/>
                  </a:lnTo>
                  <a:lnTo>
                    <a:pt x="3061" y="2738"/>
                  </a:lnTo>
                  <a:lnTo>
                    <a:pt x="3077" y="2813"/>
                  </a:lnTo>
                  <a:lnTo>
                    <a:pt x="3091" y="2888"/>
                  </a:lnTo>
                  <a:lnTo>
                    <a:pt x="3100" y="2966"/>
                  </a:lnTo>
                  <a:lnTo>
                    <a:pt x="3106" y="3044"/>
                  </a:lnTo>
                  <a:lnTo>
                    <a:pt x="3107" y="3124"/>
                  </a:lnTo>
                  <a:lnTo>
                    <a:pt x="3106" y="3203"/>
                  </a:lnTo>
                  <a:lnTo>
                    <a:pt x="3100" y="3282"/>
                  </a:lnTo>
                  <a:lnTo>
                    <a:pt x="3090" y="3360"/>
                  </a:lnTo>
                  <a:lnTo>
                    <a:pt x="3076" y="3436"/>
                  </a:lnTo>
                  <a:lnTo>
                    <a:pt x="3059" y="3510"/>
                  </a:lnTo>
                  <a:lnTo>
                    <a:pt x="3038" y="3584"/>
                  </a:lnTo>
                  <a:lnTo>
                    <a:pt x="3014" y="3657"/>
                  </a:lnTo>
                  <a:lnTo>
                    <a:pt x="2986" y="3727"/>
                  </a:lnTo>
                  <a:lnTo>
                    <a:pt x="2955" y="3796"/>
                  </a:lnTo>
                  <a:lnTo>
                    <a:pt x="2921" y="3863"/>
                  </a:lnTo>
                  <a:lnTo>
                    <a:pt x="2883" y="3929"/>
                  </a:lnTo>
                  <a:lnTo>
                    <a:pt x="2843" y="3992"/>
                  </a:lnTo>
                  <a:lnTo>
                    <a:pt x="2799" y="4053"/>
                  </a:lnTo>
                  <a:lnTo>
                    <a:pt x="2754" y="4112"/>
                  </a:lnTo>
                  <a:lnTo>
                    <a:pt x="2705" y="4169"/>
                  </a:lnTo>
                  <a:lnTo>
                    <a:pt x="2653" y="4224"/>
                  </a:lnTo>
                  <a:lnTo>
                    <a:pt x="2600" y="4275"/>
                  </a:lnTo>
                  <a:lnTo>
                    <a:pt x="2543" y="4324"/>
                  </a:lnTo>
                  <a:lnTo>
                    <a:pt x="2484" y="4371"/>
                  </a:lnTo>
                  <a:lnTo>
                    <a:pt x="2422" y="4415"/>
                  </a:lnTo>
                  <a:lnTo>
                    <a:pt x="2359" y="4456"/>
                  </a:lnTo>
                  <a:lnTo>
                    <a:pt x="2294" y="4494"/>
                  </a:lnTo>
                  <a:lnTo>
                    <a:pt x="2226" y="4528"/>
                  </a:lnTo>
                  <a:lnTo>
                    <a:pt x="2157" y="4560"/>
                  </a:lnTo>
                  <a:lnTo>
                    <a:pt x="2085" y="4588"/>
                  </a:lnTo>
                  <a:lnTo>
                    <a:pt x="2013" y="4612"/>
                  </a:lnTo>
                  <a:lnTo>
                    <a:pt x="1938" y="4633"/>
                  </a:lnTo>
                  <a:lnTo>
                    <a:pt x="1862" y="4651"/>
                  </a:lnTo>
                  <a:lnTo>
                    <a:pt x="1785" y="4665"/>
                  </a:lnTo>
                  <a:lnTo>
                    <a:pt x="1706" y="4675"/>
                  </a:lnTo>
                  <a:lnTo>
                    <a:pt x="1626" y="4681"/>
                  </a:lnTo>
                  <a:lnTo>
                    <a:pt x="1601" y="4682"/>
                  </a:lnTo>
                  <a:lnTo>
                    <a:pt x="1577" y="4682"/>
                  </a:lnTo>
                  <a:lnTo>
                    <a:pt x="1553" y="4682"/>
                  </a:lnTo>
                  <a:lnTo>
                    <a:pt x="1529" y="4682"/>
                  </a:lnTo>
                  <a:lnTo>
                    <a:pt x="0" y="4682"/>
                  </a:lnTo>
                  <a:lnTo>
                    <a:pt x="0" y="6244"/>
                  </a:lnTo>
                  <a:lnTo>
                    <a:pt x="1529" y="6244"/>
                  </a:lnTo>
                  <a:lnTo>
                    <a:pt x="1551" y="6244"/>
                  </a:lnTo>
                  <a:lnTo>
                    <a:pt x="1572" y="6244"/>
                  </a:lnTo>
                  <a:lnTo>
                    <a:pt x="1594" y="6244"/>
                  </a:lnTo>
                  <a:lnTo>
                    <a:pt x="1617" y="6243"/>
                  </a:lnTo>
                  <a:lnTo>
                    <a:pt x="1638" y="6243"/>
                  </a:lnTo>
                  <a:lnTo>
                    <a:pt x="1660" y="6242"/>
                  </a:lnTo>
                  <a:lnTo>
                    <a:pt x="1683" y="6241"/>
                  </a:lnTo>
                  <a:lnTo>
                    <a:pt x="1704" y="6241"/>
                  </a:lnTo>
                  <a:lnTo>
                    <a:pt x="1864" y="6228"/>
                  </a:lnTo>
                  <a:lnTo>
                    <a:pt x="2022" y="6208"/>
                  </a:lnTo>
                  <a:lnTo>
                    <a:pt x="2177" y="6180"/>
                  </a:lnTo>
                  <a:lnTo>
                    <a:pt x="2330" y="6145"/>
                  </a:lnTo>
                  <a:lnTo>
                    <a:pt x="2478" y="6102"/>
                  </a:lnTo>
                  <a:lnTo>
                    <a:pt x="2624" y="6053"/>
                  </a:lnTo>
                  <a:lnTo>
                    <a:pt x="2766" y="5997"/>
                  </a:lnTo>
                  <a:lnTo>
                    <a:pt x="2905" y="5934"/>
                  </a:lnTo>
                  <a:lnTo>
                    <a:pt x="3040" y="5864"/>
                  </a:lnTo>
                  <a:lnTo>
                    <a:pt x="3171" y="5789"/>
                  </a:lnTo>
                  <a:lnTo>
                    <a:pt x="3297" y="5707"/>
                  </a:lnTo>
                  <a:lnTo>
                    <a:pt x="3420" y="5620"/>
                  </a:lnTo>
                  <a:lnTo>
                    <a:pt x="3538" y="5526"/>
                  </a:lnTo>
                  <a:lnTo>
                    <a:pt x="3651" y="5428"/>
                  </a:lnTo>
                  <a:lnTo>
                    <a:pt x="3759" y="5324"/>
                  </a:lnTo>
                  <a:lnTo>
                    <a:pt x="3862" y="5216"/>
                  </a:lnTo>
                  <a:lnTo>
                    <a:pt x="3960" y="5102"/>
                  </a:lnTo>
                  <a:lnTo>
                    <a:pt x="4052" y="4984"/>
                  </a:lnTo>
                  <a:lnTo>
                    <a:pt x="4138" y="4862"/>
                  </a:lnTo>
                  <a:lnTo>
                    <a:pt x="4220" y="4735"/>
                  </a:lnTo>
                  <a:lnTo>
                    <a:pt x="4295" y="4604"/>
                  </a:lnTo>
                  <a:lnTo>
                    <a:pt x="4363" y="4470"/>
                  </a:lnTo>
                  <a:lnTo>
                    <a:pt x="4425" y="4332"/>
                  </a:lnTo>
                  <a:lnTo>
                    <a:pt x="4480" y="4191"/>
                  </a:lnTo>
                  <a:lnTo>
                    <a:pt x="4529" y="4046"/>
                  </a:lnTo>
                  <a:lnTo>
                    <a:pt x="4570" y="3899"/>
                  </a:lnTo>
                  <a:lnTo>
                    <a:pt x="4605" y="3749"/>
                  </a:lnTo>
                  <a:lnTo>
                    <a:pt x="4633" y="3596"/>
                  </a:lnTo>
                  <a:lnTo>
                    <a:pt x="4652" y="3441"/>
                  </a:lnTo>
                  <a:lnTo>
                    <a:pt x="4664" y="3285"/>
                  </a:lnTo>
                  <a:lnTo>
                    <a:pt x="4668" y="3125"/>
                  </a:lnTo>
                  <a:lnTo>
                    <a:pt x="4664" y="2965"/>
                  </a:lnTo>
                  <a:lnTo>
                    <a:pt x="4653" y="2809"/>
                  </a:lnTo>
                  <a:lnTo>
                    <a:pt x="4634" y="2655"/>
                  </a:lnTo>
                  <a:lnTo>
                    <a:pt x="4607" y="2505"/>
                  </a:lnTo>
                  <a:lnTo>
                    <a:pt x="4573" y="2356"/>
                  </a:lnTo>
                  <a:lnTo>
                    <a:pt x="4533" y="2210"/>
                  </a:lnTo>
                  <a:lnTo>
                    <a:pt x="4485" y="2068"/>
                  </a:lnTo>
                  <a:lnTo>
                    <a:pt x="4432" y="1929"/>
                  </a:lnTo>
                  <a:lnTo>
                    <a:pt x="4373" y="1794"/>
                  </a:lnTo>
                  <a:lnTo>
                    <a:pt x="4306" y="1661"/>
                  </a:lnTo>
                  <a:lnTo>
                    <a:pt x="4234" y="1533"/>
                  </a:lnTo>
                  <a:lnTo>
                    <a:pt x="4156" y="1408"/>
                  </a:lnTo>
                  <a:lnTo>
                    <a:pt x="4072" y="1288"/>
                  </a:lnTo>
                  <a:lnTo>
                    <a:pt x="3984" y="1171"/>
                  </a:lnTo>
                  <a:lnTo>
                    <a:pt x="3891" y="1059"/>
                  </a:lnTo>
                  <a:lnTo>
                    <a:pt x="3791" y="952"/>
                  </a:lnTo>
                  <a:lnTo>
                    <a:pt x="3688" y="849"/>
                  </a:lnTo>
                  <a:lnTo>
                    <a:pt x="3579" y="752"/>
                  </a:lnTo>
                  <a:lnTo>
                    <a:pt x="3467" y="660"/>
                  </a:lnTo>
                  <a:lnTo>
                    <a:pt x="3349" y="573"/>
                  </a:lnTo>
                  <a:lnTo>
                    <a:pt x="3228" y="491"/>
                  </a:lnTo>
                  <a:lnTo>
                    <a:pt x="3103" y="415"/>
                  </a:lnTo>
                  <a:lnTo>
                    <a:pt x="2975" y="345"/>
                  </a:lnTo>
                  <a:lnTo>
                    <a:pt x="2843" y="281"/>
                  </a:lnTo>
                  <a:lnTo>
                    <a:pt x="2707" y="223"/>
                  </a:lnTo>
                  <a:lnTo>
                    <a:pt x="2568" y="171"/>
                  </a:lnTo>
                  <a:lnTo>
                    <a:pt x="2428" y="126"/>
                  </a:lnTo>
                  <a:lnTo>
                    <a:pt x="2283" y="87"/>
                  </a:lnTo>
                  <a:lnTo>
                    <a:pt x="2137" y="56"/>
                  </a:lnTo>
                  <a:lnTo>
                    <a:pt x="1988" y="30"/>
                  </a:lnTo>
                  <a:lnTo>
                    <a:pt x="1837" y="13"/>
                  </a:lnTo>
                  <a:lnTo>
                    <a:pt x="1684" y="2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1705">
                <a:solidFill>
                  <a:schemeClr val="accent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02B5AF5-FB9B-41B7-B21D-8F084FB20548}"/>
                </a:ext>
              </a:extLst>
            </p:cNvPr>
            <p:cNvSpPr txBox="1"/>
            <p:nvPr/>
          </p:nvSpPr>
          <p:spPr>
            <a:xfrm>
              <a:off x="6724984" y="4563378"/>
              <a:ext cx="610984" cy="647060"/>
            </a:xfrm>
            <a:prstGeom prst="rect">
              <a:avLst/>
            </a:prstGeom>
            <a:noFill/>
          </p:spPr>
          <p:txBody>
            <a:bodyPr wrap="none" lIns="91400" tIns="45700" rIns="91400" bIns="45700" rtlCol="0">
              <a:spAutoFit/>
            </a:bodyPr>
            <a:lstStyle/>
            <a:p>
              <a:r>
                <a:rPr lang="en-US" altLang="zh-CN" sz="3605" b="1" dirty="0">
                  <a:solidFill>
                    <a:schemeClr val="accent3"/>
                  </a:solidFill>
                  <a:latin typeface="Agency FB" panose="020B0503020202020204" pitchFamily="34" charset="0"/>
                  <a:ea typeface="+mj-ea"/>
                </a:rPr>
                <a:t>04</a:t>
              </a:r>
              <a:endParaRPr lang="zh-CN" altLang="en-US" sz="3605" b="1" dirty="0">
                <a:solidFill>
                  <a:schemeClr val="accent3"/>
                </a:solidFill>
                <a:latin typeface="Agency FB" panose="020B0503020202020204" pitchFamily="34" charset="0"/>
                <a:ea typeface="+mj-ea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F630E5F-5094-4B16-81AA-3B6C1ADEE014}"/>
              </a:ext>
            </a:extLst>
          </p:cNvPr>
          <p:cNvGrpSpPr/>
          <p:nvPr/>
        </p:nvGrpSpPr>
        <p:grpSpPr>
          <a:xfrm>
            <a:off x="-8781152" y="2087978"/>
            <a:ext cx="2510971" cy="678156"/>
            <a:chOff x="1611085" y="2087978"/>
            <a:chExt cx="2510971" cy="678156"/>
          </a:xfrm>
        </p:grpSpPr>
        <p:sp>
          <p:nvSpPr>
            <p:cNvPr id="63" name="矩形 25">
              <a:extLst>
                <a:ext uri="{FF2B5EF4-FFF2-40B4-BE49-F238E27FC236}">
                  <a16:creationId xmlns:a16="http://schemas.microsoft.com/office/drawing/2014/main" id="{860176AA-98C7-4412-B8A3-477425D383F2}"/>
                </a:ext>
              </a:extLst>
            </p:cNvPr>
            <p:cNvSpPr/>
            <p:nvPr/>
          </p:nvSpPr>
          <p:spPr>
            <a:xfrm>
              <a:off x="2194560" y="2429255"/>
              <a:ext cx="1682164" cy="336879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Welcome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4" name="矩形 26">
              <a:extLst>
                <a:ext uri="{FF2B5EF4-FFF2-40B4-BE49-F238E27FC236}">
                  <a16:creationId xmlns:a16="http://schemas.microsoft.com/office/drawing/2014/main" id="{1A9B48FF-1B1F-4415-8A7C-176856445D5D}"/>
                </a:ext>
              </a:extLst>
            </p:cNvPr>
            <p:cNvSpPr/>
            <p:nvPr/>
          </p:nvSpPr>
          <p:spPr>
            <a:xfrm>
              <a:off x="1611085" y="2087978"/>
              <a:ext cx="2510971" cy="377190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Giới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thiệu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vê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̀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trang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8E8D738A-0158-4FA1-8430-DEC4978BB78D}"/>
              </a:ext>
            </a:extLst>
          </p:cNvPr>
          <p:cNvGrpSpPr/>
          <p:nvPr/>
        </p:nvGrpSpPr>
        <p:grpSpPr>
          <a:xfrm>
            <a:off x="16195543" y="2087977"/>
            <a:ext cx="2992349" cy="674695"/>
            <a:chOff x="7835308" y="2087977"/>
            <a:chExt cx="2992349" cy="674695"/>
          </a:xfrm>
        </p:grpSpPr>
        <p:sp>
          <p:nvSpPr>
            <p:cNvPr id="66" name="矩形 27">
              <a:extLst>
                <a:ext uri="{FF2B5EF4-FFF2-40B4-BE49-F238E27FC236}">
                  <a16:creationId xmlns:a16="http://schemas.microsoft.com/office/drawing/2014/main" id="{BD8C1E82-970A-46AC-B7B7-19A81402FBC4}"/>
                </a:ext>
              </a:extLst>
            </p:cNvPr>
            <p:cNvSpPr/>
            <p:nvPr/>
          </p:nvSpPr>
          <p:spPr>
            <a:xfrm>
              <a:off x="8118685" y="2429255"/>
              <a:ext cx="1934520" cy="333417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Best place to go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7" name="矩形 28">
              <a:extLst>
                <a:ext uri="{FF2B5EF4-FFF2-40B4-BE49-F238E27FC236}">
                  <a16:creationId xmlns:a16="http://schemas.microsoft.com/office/drawing/2014/main" id="{5BF0CB8A-AE88-40C7-A3D9-D303CD62F3FC}"/>
                </a:ext>
              </a:extLst>
            </p:cNvPr>
            <p:cNvSpPr/>
            <p:nvPr/>
          </p:nvSpPr>
          <p:spPr>
            <a:xfrm>
              <a:off x="7835308" y="2087977"/>
              <a:ext cx="2992349" cy="377190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Nơi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tuyệt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đê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̉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đi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34F4B66C-85DF-475F-B535-2A6DAD70F24E}"/>
              </a:ext>
            </a:extLst>
          </p:cNvPr>
          <p:cNvGrpSpPr/>
          <p:nvPr/>
        </p:nvGrpSpPr>
        <p:grpSpPr>
          <a:xfrm>
            <a:off x="-6418031" y="4362420"/>
            <a:ext cx="2179852" cy="674693"/>
            <a:chOff x="1942204" y="4362420"/>
            <a:chExt cx="2179852" cy="674693"/>
          </a:xfrm>
        </p:grpSpPr>
        <p:sp>
          <p:nvSpPr>
            <p:cNvPr id="69" name="矩形 29">
              <a:extLst>
                <a:ext uri="{FF2B5EF4-FFF2-40B4-BE49-F238E27FC236}">
                  <a16:creationId xmlns:a16="http://schemas.microsoft.com/office/drawing/2014/main" id="{AC09DD88-C6A9-4930-9A0C-BB42EB888D9B}"/>
                </a:ext>
              </a:extLst>
            </p:cNvPr>
            <p:cNvSpPr/>
            <p:nvPr/>
          </p:nvSpPr>
          <p:spPr>
            <a:xfrm>
              <a:off x="1942204" y="4703696"/>
              <a:ext cx="1934520" cy="333417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Liên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hê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̣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với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chủ web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0" name="矩形 30">
              <a:extLst>
                <a:ext uri="{FF2B5EF4-FFF2-40B4-BE49-F238E27FC236}">
                  <a16:creationId xmlns:a16="http://schemas.microsoft.com/office/drawing/2014/main" id="{A8FDBBE8-197B-4752-9A4D-469041FB1C5F}"/>
                </a:ext>
              </a:extLst>
            </p:cNvPr>
            <p:cNvSpPr/>
            <p:nvPr/>
          </p:nvSpPr>
          <p:spPr>
            <a:xfrm>
              <a:off x="2138795" y="4362420"/>
              <a:ext cx="1983261" cy="377190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contact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9DC5424-8B34-411E-ACC2-1E04A0A177D4}"/>
              </a:ext>
            </a:extLst>
          </p:cNvPr>
          <p:cNvGrpSpPr/>
          <p:nvPr/>
        </p:nvGrpSpPr>
        <p:grpSpPr>
          <a:xfrm>
            <a:off x="18331287" y="4362419"/>
            <a:ext cx="2656379" cy="674694"/>
            <a:chOff x="7939050" y="4362419"/>
            <a:chExt cx="2656379" cy="674694"/>
          </a:xfrm>
        </p:grpSpPr>
        <p:sp>
          <p:nvSpPr>
            <p:cNvPr id="72" name="矩形 31">
              <a:extLst>
                <a:ext uri="{FF2B5EF4-FFF2-40B4-BE49-F238E27FC236}">
                  <a16:creationId xmlns:a16="http://schemas.microsoft.com/office/drawing/2014/main" id="{A1D2EC79-693A-4C71-A54B-AD3D5437C33A}"/>
                </a:ext>
              </a:extLst>
            </p:cNvPr>
            <p:cNvSpPr/>
            <p:nvPr/>
          </p:nvSpPr>
          <p:spPr>
            <a:xfrm>
              <a:off x="8118685" y="4703696"/>
              <a:ext cx="1934520" cy="333417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Popular tour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3" name="矩形 32">
              <a:extLst>
                <a:ext uri="{FF2B5EF4-FFF2-40B4-BE49-F238E27FC236}">
                  <a16:creationId xmlns:a16="http://schemas.microsoft.com/office/drawing/2014/main" id="{F9BDA0C1-BA62-4849-9E2D-E8ECB4982F56}"/>
                </a:ext>
              </a:extLst>
            </p:cNvPr>
            <p:cNvSpPr/>
            <p:nvPr/>
          </p:nvSpPr>
          <p:spPr>
            <a:xfrm>
              <a:off x="7939050" y="4362419"/>
              <a:ext cx="2656379" cy="377190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Các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tour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nổi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tiếng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74" name="文本框 5">
            <a:extLst>
              <a:ext uri="{FF2B5EF4-FFF2-40B4-BE49-F238E27FC236}">
                <a16:creationId xmlns:a16="http://schemas.microsoft.com/office/drawing/2014/main" id="{35B03D6F-572D-4268-B13E-2FAC9573FFF3}"/>
              </a:ext>
            </a:extLst>
          </p:cNvPr>
          <p:cNvSpPr txBox="1"/>
          <p:nvPr/>
        </p:nvSpPr>
        <p:spPr>
          <a:xfrm>
            <a:off x="-7021869" y="2921168"/>
            <a:ext cx="6383479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60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Demo </a:t>
            </a:r>
            <a:r>
              <a:rPr lang="en-US" altLang="zh-CN" sz="6000" b="1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cuối</a:t>
            </a:r>
            <a:r>
              <a:rPr lang="en-US" altLang="zh-CN" sz="60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6000" b="1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khóa</a:t>
            </a:r>
            <a:endParaRPr lang="zh-CN" altLang="en-US" sz="60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5" name="文本框 6">
            <a:extLst>
              <a:ext uri="{FF2B5EF4-FFF2-40B4-BE49-F238E27FC236}">
                <a16:creationId xmlns:a16="http://schemas.microsoft.com/office/drawing/2014/main" id="{35A983D5-5F5D-4E18-9C7F-E597C0637421}"/>
              </a:ext>
            </a:extLst>
          </p:cNvPr>
          <p:cNvSpPr txBox="1"/>
          <p:nvPr/>
        </p:nvSpPr>
        <p:spPr>
          <a:xfrm>
            <a:off x="-6982099" y="1605019"/>
            <a:ext cx="360226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en-US" altLang="zh-CN" sz="8800" b="1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MindX</a:t>
            </a:r>
            <a:endParaRPr lang="zh-CN" altLang="en-US" sz="88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6" name="文本框 7">
            <a:extLst>
              <a:ext uri="{FF2B5EF4-FFF2-40B4-BE49-F238E27FC236}">
                <a16:creationId xmlns:a16="http://schemas.microsoft.com/office/drawing/2014/main" id="{CD0F643B-BF0E-4A85-B69F-A4604978AB4C}"/>
              </a:ext>
            </a:extLst>
          </p:cNvPr>
          <p:cNvSpPr txBox="1"/>
          <p:nvPr/>
        </p:nvSpPr>
        <p:spPr>
          <a:xfrm>
            <a:off x="13534160" y="4600489"/>
            <a:ext cx="5597923" cy="51334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lnSpc>
                <a:spcPct val="114000"/>
              </a:lnSpc>
              <a:defRPr/>
            </a:pP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Chào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mừng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quy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́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phu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̣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huynh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/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học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sinh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đến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với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buổi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thuyết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trình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cuối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khóa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JSI-01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của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con</a:t>
            </a:r>
          </a:p>
        </p:txBody>
      </p:sp>
      <p:grpSp>
        <p:nvGrpSpPr>
          <p:cNvPr id="77" name="组合 8">
            <a:extLst>
              <a:ext uri="{FF2B5EF4-FFF2-40B4-BE49-F238E27FC236}">
                <a16:creationId xmlns:a16="http://schemas.microsoft.com/office/drawing/2014/main" id="{0D7B0DE5-380B-48DE-9BCF-BAD8A62F8053}"/>
              </a:ext>
            </a:extLst>
          </p:cNvPr>
          <p:cNvGrpSpPr/>
          <p:nvPr/>
        </p:nvGrpSpPr>
        <p:grpSpPr>
          <a:xfrm>
            <a:off x="666430" y="8901748"/>
            <a:ext cx="3770455" cy="397141"/>
            <a:chOff x="6236012" y="5767615"/>
            <a:chExt cx="4805728" cy="506186"/>
          </a:xfrm>
        </p:grpSpPr>
        <p:grpSp>
          <p:nvGrpSpPr>
            <p:cNvPr id="78" name="组合 9">
              <a:extLst>
                <a:ext uri="{FF2B5EF4-FFF2-40B4-BE49-F238E27FC236}">
                  <a16:creationId xmlns:a16="http://schemas.microsoft.com/office/drawing/2014/main" id="{44BDB4D1-8D2F-4D66-A4A5-9BF03D5B9450}"/>
                </a:ext>
              </a:extLst>
            </p:cNvPr>
            <p:cNvGrpSpPr/>
            <p:nvPr/>
          </p:nvGrpSpPr>
          <p:grpSpPr>
            <a:xfrm>
              <a:off x="6236012" y="5767615"/>
              <a:ext cx="506186" cy="506186"/>
              <a:chOff x="6713142" y="5460887"/>
              <a:chExt cx="564243" cy="564243"/>
            </a:xfrm>
          </p:grpSpPr>
          <p:sp>
            <p:nvSpPr>
              <p:cNvPr id="84" name="矩形 15">
                <a:extLst>
                  <a:ext uri="{FF2B5EF4-FFF2-40B4-BE49-F238E27FC236}">
                    <a16:creationId xmlns:a16="http://schemas.microsoft.com/office/drawing/2014/main" id="{3A2160C3-DF46-4A66-944A-931AB2C4EB2C}"/>
                  </a:ext>
                </a:extLst>
              </p:cNvPr>
              <p:cNvSpPr/>
              <p:nvPr/>
            </p:nvSpPr>
            <p:spPr>
              <a:xfrm>
                <a:off x="6713142" y="5460887"/>
                <a:ext cx="564243" cy="56424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85" name="椭圆 13">
                <a:extLst>
                  <a:ext uri="{FF2B5EF4-FFF2-40B4-BE49-F238E27FC236}">
                    <a16:creationId xmlns:a16="http://schemas.microsoft.com/office/drawing/2014/main" id="{95C3C8C6-5098-4C18-85A8-A0233FD18451}"/>
                  </a:ext>
                </a:extLst>
              </p:cNvPr>
              <p:cNvSpPr/>
              <p:nvPr/>
            </p:nvSpPr>
            <p:spPr>
              <a:xfrm>
                <a:off x="6823922" y="5566389"/>
                <a:ext cx="342681" cy="353238"/>
              </a:xfrm>
              <a:custGeom>
                <a:avLst/>
                <a:gdLst>
                  <a:gd name="connsiteX0" fmla="*/ 157951 w 327026"/>
                  <a:gd name="connsiteY0" fmla="*/ 134938 h 337100"/>
                  <a:gd name="connsiteX1" fmla="*/ 327026 w 327026"/>
                  <a:gd name="connsiteY1" fmla="*/ 239958 h 337100"/>
                  <a:gd name="connsiteX2" fmla="*/ 259660 w 327026"/>
                  <a:gd name="connsiteY2" fmla="*/ 254398 h 337100"/>
                  <a:gd name="connsiteX3" fmla="*/ 295325 w 327026"/>
                  <a:gd name="connsiteY3" fmla="*/ 305595 h 337100"/>
                  <a:gd name="connsiteX4" fmla="*/ 292683 w 327026"/>
                  <a:gd name="connsiteY4" fmla="*/ 334475 h 337100"/>
                  <a:gd name="connsiteX5" fmla="*/ 263623 w 327026"/>
                  <a:gd name="connsiteY5" fmla="*/ 326599 h 337100"/>
                  <a:gd name="connsiteX6" fmla="*/ 227959 w 327026"/>
                  <a:gd name="connsiteY6" fmla="*/ 275402 h 337100"/>
                  <a:gd name="connsiteX7" fmla="*/ 192294 w 327026"/>
                  <a:gd name="connsiteY7" fmla="*/ 333162 h 337100"/>
                  <a:gd name="connsiteX8" fmla="*/ 153988 w 327026"/>
                  <a:gd name="connsiteY8" fmla="*/ 137564 h 337100"/>
                  <a:gd name="connsiteX9" fmla="*/ 157951 w 327026"/>
                  <a:gd name="connsiteY9" fmla="*/ 134938 h 337100"/>
                  <a:gd name="connsiteX10" fmla="*/ 287448 w 327026"/>
                  <a:gd name="connsiteY10" fmla="*/ 96838 h 337100"/>
                  <a:gd name="connsiteX11" fmla="*/ 270368 w 327026"/>
                  <a:gd name="connsiteY11" fmla="*/ 108528 h 337100"/>
                  <a:gd name="connsiteX12" fmla="*/ 280879 w 327026"/>
                  <a:gd name="connsiteY12" fmla="*/ 150092 h 337100"/>
                  <a:gd name="connsiteX13" fmla="*/ 301899 w 327026"/>
                  <a:gd name="connsiteY13" fmla="*/ 182563 h 337100"/>
                  <a:gd name="connsiteX14" fmla="*/ 303213 w 327026"/>
                  <a:gd name="connsiteY14" fmla="*/ 161781 h 337100"/>
                  <a:gd name="connsiteX15" fmla="*/ 287448 w 327026"/>
                  <a:gd name="connsiteY15" fmla="*/ 96838 h 337100"/>
                  <a:gd name="connsiteX16" fmla="*/ 160474 w 327026"/>
                  <a:gd name="connsiteY16" fmla="*/ 0 h 337100"/>
                  <a:gd name="connsiteX17" fmla="*/ 322263 w 327026"/>
                  <a:gd name="connsiteY17" fmla="*/ 161925 h 337100"/>
                  <a:gd name="connsiteX18" fmla="*/ 314371 w 327026"/>
                  <a:gd name="connsiteY18" fmla="*/ 211951 h 337100"/>
                  <a:gd name="connsiteX19" fmla="*/ 242026 w 327026"/>
                  <a:gd name="connsiteY19" fmla="*/ 165875 h 337100"/>
                  <a:gd name="connsiteX20" fmla="*/ 259126 w 327026"/>
                  <a:gd name="connsiteY20" fmla="*/ 139545 h 337100"/>
                  <a:gd name="connsiteX21" fmla="*/ 244657 w 327026"/>
                  <a:gd name="connsiteY21" fmla="*/ 94785 h 337100"/>
                  <a:gd name="connsiteX22" fmla="*/ 203881 w 327026"/>
                  <a:gd name="connsiteY22" fmla="*/ 63190 h 337100"/>
                  <a:gd name="connsiteX23" fmla="*/ 186781 w 327026"/>
                  <a:gd name="connsiteY23" fmla="*/ 22380 h 337100"/>
                  <a:gd name="connsiteX24" fmla="*/ 160474 w 327026"/>
                  <a:gd name="connsiteY24" fmla="*/ 19747 h 337100"/>
                  <a:gd name="connsiteX25" fmla="*/ 74975 w 327026"/>
                  <a:gd name="connsiteY25" fmla="*/ 48709 h 337100"/>
                  <a:gd name="connsiteX26" fmla="*/ 86814 w 327026"/>
                  <a:gd name="connsiteY26" fmla="*/ 86886 h 337100"/>
                  <a:gd name="connsiteX27" fmla="*/ 53930 w 327026"/>
                  <a:gd name="connsiteY27" fmla="*/ 111899 h 337100"/>
                  <a:gd name="connsiteX28" fmla="*/ 53930 w 327026"/>
                  <a:gd name="connsiteY28" fmla="*/ 140862 h 337100"/>
                  <a:gd name="connsiteX29" fmla="*/ 59191 w 327026"/>
                  <a:gd name="connsiteY29" fmla="*/ 157976 h 337100"/>
                  <a:gd name="connsiteX30" fmla="*/ 21046 w 327026"/>
                  <a:gd name="connsiteY30" fmla="*/ 181672 h 337100"/>
                  <a:gd name="connsiteX31" fmla="*/ 35515 w 327026"/>
                  <a:gd name="connsiteY31" fmla="*/ 227748 h 337100"/>
                  <a:gd name="connsiteX32" fmla="*/ 59191 w 327026"/>
                  <a:gd name="connsiteY32" fmla="*/ 190887 h 337100"/>
                  <a:gd name="connsiteX33" fmla="*/ 89444 w 327026"/>
                  <a:gd name="connsiteY33" fmla="*/ 198786 h 337100"/>
                  <a:gd name="connsiteX34" fmla="*/ 122328 w 327026"/>
                  <a:gd name="connsiteY34" fmla="*/ 215900 h 337100"/>
                  <a:gd name="connsiteX35" fmla="*/ 96021 w 327026"/>
                  <a:gd name="connsiteY35" fmla="*/ 248812 h 337100"/>
                  <a:gd name="connsiteX36" fmla="*/ 86814 w 327026"/>
                  <a:gd name="connsiteY36" fmla="*/ 283040 h 337100"/>
                  <a:gd name="connsiteX37" fmla="*/ 160474 w 327026"/>
                  <a:gd name="connsiteY37" fmla="*/ 304103 h 337100"/>
                  <a:gd name="connsiteX38" fmla="*/ 167051 w 327026"/>
                  <a:gd name="connsiteY38" fmla="*/ 302787 h 337100"/>
                  <a:gd name="connsiteX39" fmla="*/ 170997 w 327026"/>
                  <a:gd name="connsiteY39" fmla="*/ 322534 h 337100"/>
                  <a:gd name="connsiteX40" fmla="*/ 160474 w 327026"/>
                  <a:gd name="connsiteY40" fmla="*/ 323850 h 337100"/>
                  <a:gd name="connsiteX41" fmla="*/ 0 w 327026"/>
                  <a:gd name="connsiteY41" fmla="*/ 161925 h 337100"/>
                  <a:gd name="connsiteX42" fmla="*/ 160474 w 327026"/>
                  <a:gd name="connsiteY42" fmla="*/ 0 h 337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327026" h="337100">
                    <a:moveTo>
                      <a:pt x="157951" y="134938"/>
                    </a:moveTo>
                    <a:cubicBezTo>
                      <a:pt x="157951" y="134938"/>
                      <a:pt x="157951" y="134938"/>
                      <a:pt x="327026" y="239958"/>
                    </a:cubicBezTo>
                    <a:cubicBezTo>
                      <a:pt x="327026" y="239958"/>
                      <a:pt x="327026" y="239958"/>
                      <a:pt x="259660" y="254398"/>
                    </a:cubicBezTo>
                    <a:lnTo>
                      <a:pt x="295325" y="305595"/>
                    </a:lnTo>
                    <a:cubicBezTo>
                      <a:pt x="301929" y="316097"/>
                      <a:pt x="300608" y="327911"/>
                      <a:pt x="292683" y="334475"/>
                    </a:cubicBezTo>
                    <a:cubicBezTo>
                      <a:pt x="283436" y="339726"/>
                      <a:pt x="271548" y="337101"/>
                      <a:pt x="263623" y="326599"/>
                    </a:cubicBezTo>
                    <a:cubicBezTo>
                      <a:pt x="263623" y="326599"/>
                      <a:pt x="263623" y="326599"/>
                      <a:pt x="227959" y="275402"/>
                    </a:cubicBezTo>
                    <a:cubicBezTo>
                      <a:pt x="227959" y="275402"/>
                      <a:pt x="227959" y="275402"/>
                      <a:pt x="192294" y="333162"/>
                    </a:cubicBezTo>
                    <a:cubicBezTo>
                      <a:pt x="192294" y="333162"/>
                      <a:pt x="192294" y="333162"/>
                      <a:pt x="153988" y="137564"/>
                    </a:cubicBezTo>
                    <a:cubicBezTo>
                      <a:pt x="153988" y="137564"/>
                      <a:pt x="153988" y="137564"/>
                      <a:pt x="157951" y="134938"/>
                    </a:cubicBezTo>
                    <a:close/>
                    <a:moveTo>
                      <a:pt x="287448" y="96838"/>
                    </a:moveTo>
                    <a:cubicBezTo>
                      <a:pt x="280879" y="99436"/>
                      <a:pt x="272996" y="103332"/>
                      <a:pt x="270368" y="108528"/>
                    </a:cubicBezTo>
                    <a:cubicBezTo>
                      <a:pt x="265113" y="117620"/>
                      <a:pt x="271682" y="143597"/>
                      <a:pt x="280879" y="150092"/>
                    </a:cubicBezTo>
                    <a:cubicBezTo>
                      <a:pt x="292703" y="159184"/>
                      <a:pt x="299272" y="170873"/>
                      <a:pt x="301899" y="182563"/>
                    </a:cubicBezTo>
                    <a:cubicBezTo>
                      <a:pt x="303213" y="176069"/>
                      <a:pt x="303213" y="168276"/>
                      <a:pt x="303213" y="161781"/>
                    </a:cubicBezTo>
                    <a:cubicBezTo>
                      <a:pt x="303213" y="138402"/>
                      <a:pt x="297958" y="116321"/>
                      <a:pt x="287448" y="96838"/>
                    </a:cubicBezTo>
                    <a:close/>
                    <a:moveTo>
                      <a:pt x="160474" y="0"/>
                    </a:moveTo>
                    <a:cubicBezTo>
                      <a:pt x="249918" y="0"/>
                      <a:pt x="322263" y="72405"/>
                      <a:pt x="322263" y="161925"/>
                    </a:cubicBezTo>
                    <a:cubicBezTo>
                      <a:pt x="322263" y="179039"/>
                      <a:pt x="319632" y="196153"/>
                      <a:pt x="314371" y="211951"/>
                    </a:cubicBezTo>
                    <a:cubicBezTo>
                      <a:pt x="314371" y="211951"/>
                      <a:pt x="314371" y="211951"/>
                      <a:pt x="242026" y="165875"/>
                    </a:cubicBezTo>
                    <a:cubicBezTo>
                      <a:pt x="247288" y="157976"/>
                      <a:pt x="257811" y="147444"/>
                      <a:pt x="259126" y="139545"/>
                    </a:cubicBezTo>
                    <a:cubicBezTo>
                      <a:pt x="260441" y="127697"/>
                      <a:pt x="251234" y="97418"/>
                      <a:pt x="244657" y="94785"/>
                    </a:cubicBezTo>
                    <a:cubicBezTo>
                      <a:pt x="238080" y="90836"/>
                      <a:pt x="218350" y="71089"/>
                      <a:pt x="203881" y="63190"/>
                    </a:cubicBezTo>
                    <a:cubicBezTo>
                      <a:pt x="193358" y="57924"/>
                      <a:pt x="188096" y="36861"/>
                      <a:pt x="186781" y="22380"/>
                    </a:cubicBezTo>
                    <a:cubicBezTo>
                      <a:pt x="177574" y="21063"/>
                      <a:pt x="169681" y="19747"/>
                      <a:pt x="160474" y="19747"/>
                    </a:cubicBezTo>
                    <a:cubicBezTo>
                      <a:pt x="128905" y="19747"/>
                      <a:pt x="98652" y="30279"/>
                      <a:pt x="74975" y="48709"/>
                    </a:cubicBezTo>
                    <a:cubicBezTo>
                      <a:pt x="81552" y="59241"/>
                      <a:pt x="93390" y="78988"/>
                      <a:pt x="86814" y="86886"/>
                    </a:cubicBezTo>
                    <a:cubicBezTo>
                      <a:pt x="78921" y="100051"/>
                      <a:pt x="53930" y="100051"/>
                      <a:pt x="53930" y="111899"/>
                    </a:cubicBezTo>
                    <a:cubicBezTo>
                      <a:pt x="53930" y="123747"/>
                      <a:pt x="52614" y="135596"/>
                      <a:pt x="53930" y="140862"/>
                    </a:cubicBezTo>
                    <a:cubicBezTo>
                      <a:pt x="55245" y="146128"/>
                      <a:pt x="69714" y="150077"/>
                      <a:pt x="59191" y="157976"/>
                    </a:cubicBezTo>
                    <a:cubicBezTo>
                      <a:pt x="52614" y="164558"/>
                      <a:pt x="32884" y="175090"/>
                      <a:pt x="21046" y="181672"/>
                    </a:cubicBezTo>
                    <a:cubicBezTo>
                      <a:pt x="22361" y="197470"/>
                      <a:pt x="27622" y="213267"/>
                      <a:pt x="35515" y="227748"/>
                    </a:cubicBezTo>
                    <a:cubicBezTo>
                      <a:pt x="38145" y="219850"/>
                      <a:pt x="49984" y="192204"/>
                      <a:pt x="59191" y="190887"/>
                    </a:cubicBezTo>
                    <a:cubicBezTo>
                      <a:pt x="69714" y="188254"/>
                      <a:pt x="78921" y="185621"/>
                      <a:pt x="89444" y="198786"/>
                    </a:cubicBezTo>
                    <a:cubicBezTo>
                      <a:pt x="99967" y="211951"/>
                      <a:pt x="114436" y="215900"/>
                      <a:pt x="122328" y="215900"/>
                    </a:cubicBezTo>
                    <a:cubicBezTo>
                      <a:pt x="130220" y="215900"/>
                      <a:pt x="121013" y="243546"/>
                      <a:pt x="96021" y="248812"/>
                    </a:cubicBezTo>
                    <a:cubicBezTo>
                      <a:pt x="72345" y="252761"/>
                      <a:pt x="106544" y="283040"/>
                      <a:pt x="86814" y="283040"/>
                    </a:cubicBezTo>
                    <a:cubicBezTo>
                      <a:pt x="109175" y="296204"/>
                      <a:pt x="134167" y="304103"/>
                      <a:pt x="160474" y="304103"/>
                    </a:cubicBezTo>
                    <a:cubicBezTo>
                      <a:pt x="163105" y="304103"/>
                      <a:pt x="165735" y="302787"/>
                      <a:pt x="167051" y="302787"/>
                    </a:cubicBezTo>
                    <a:cubicBezTo>
                      <a:pt x="167051" y="302787"/>
                      <a:pt x="167051" y="302787"/>
                      <a:pt x="170997" y="322534"/>
                    </a:cubicBezTo>
                    <a:cubicBezTo>
                      <a:pt x="168366" y="322534"/>
                      <a:pt x="164420" y="323850"/>
                      <a:pt x="160474" y="323850"/>
                    </a:cubicBezTo>
                    <a:cubicBezTo>
                      <a:pt x="72345" y="323850"/>
                      <a:pt x="0" y="251445"/>
                      <a:pt x="0" y="161925"/>
                    </a:cubicBezTo>
                    <a:cubicBezTo>
                      <a:pt x="0" y="72405"/>
                      <a:pt x="72345" y="0"/>
                      <a:pt x="16047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grpSp>
          <p:nvGrpSpPr>
            <p:cNvPr id="79" name="组合 10">
              <a:extLst>
                <a:ext uri="{FF2B5EF4-FFF2-40B4-BE49-F238E27FC236}">
                  <a16:creationId xmlns:a16="http://schemas.microsoft.com/office/drawing/2014/main" id="{B35B58B6-44C8-4ED0-9001-3A03A9C0736A}"/>
                </a:ext>
              </a:extLst>
            </p:cNvPr>
            <p:cNvGrpSpPr/>
            <p:nvPr/>
          </p:nvGrpSpPr>
          <p:grpSpPr>
            <a:xfrm>
              <a:off x="8998959" y="5767615"/>
              <a:ext cx="506186" cy="506186"/>
              <a:chOff x="6713142" y="5460887"/>
              <a:chExt cx="564243" cy="564243"/>
            </a:xfrm>
          </p:grpSpPr>
          <p:sp>
            <p:nvSpPr>
              <p:cNvPr id="82" name="矩形 13">
                <a:extLst>
                  <a:ext uri="{FF2B5EF4-FFF2-40B4-BE49-F238E27FC236}">
                    <a16:creationId xmlns:a16="http://schemas.microsoft.com/office/drawing/2014/main" id="{6C43CD63-024E-4475-8D2C-CF69E2F8EB08}"/>
                  </a:ext>
                </a:extLst>
              </p:cNvPr>
              <p:cNvSpPr/>
              <p:nvPr/>
            </p:nvSpPr>
            <p:spPr>
              <a:xfrm>
                <a:off x="6713142" y="5460887"/>
                <a:ext cx="564243" cy="56424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83" name="椭圆 28">
                <a:extLst>
                  <a:ext uri="{FF2B5EF4-FFF2-40B4-BE49-F238E27FC236}">
                    <a16:creationId xmlns:a16="http://schemas.microsoft.com/office/drawing/2014/main" id="{3D89BF5C-94FE-4D6E-9ECD-1600DC4A825A}"/>
                  </a:ext>
                </a:extLst>
              </p:cNvPr>
              <p:cNvSpPr/>
              <p:nvPr/>
            </p:nvSpPr>
            <p:spPr>
              <a:xfrm>
                <a:off x="6837806" y="5566389"/>
                <a:ext cx="314914" cy="353238"/>
              </a:xfrm>
              <a:custGeom>
                <a:avLst/>
                <a:gdLst>
                  <a:gd name="connsiteX0" fmla="*/ 199932 w 300038"/>
                  <a:gd name="connsiteY0" fmla="*/ 273051 h 336551"/>
                  <a:gd name="connsiteX1" fmla="*/ 192088 w 300038"/>
                  <a:gd name="connsiteY1" fmla="*/ 280989 h 336551"/>
                  <a:gd name="connsiteX2" fmla="*/ 192088 w 300038"/>
                  <a:gd name="connsiteY2" fmla="*/ 306124 h 336551"/>
                  <a:gd name="connsiteX3" fmla="*/ 199932 w 300038"/>
                  <a:gd name="connsiteY3" fmla="*/ 312739 h 336551"/>
                  <a:gd name="connsiteX4" fmla="*/ 250919 w 300038"/>
                  <a:gd name="connsiteY4" fmla="*/ 312739 h 336551"/>
                  <a:gd name="connsiteX5" fmla="*/ 258763 w 300038"/>
                  <a:gd name="connsiteY5" fmla="*/ 306124 h 336551"/>
                  <a:gd name="connsiteX6" fmla="*/ 258763 w 300038"/>
                  <a:gd name="connsiteY6" fmla="*/ 280989 h 336551"/>
                  <a:gd name="connsiteX7" fmla="*/ 250919 w 300038"/>
                  <a:gd name="connsiteY7" fmla="*/ 273051 h 336551"/>
                  <a:gd name="connsiteX8" fmla="*/ 199932 w 300038"/>
                  <a:gd name="connsiteY8" fmla="*/ 273051 h 336551"/>
                  <a:gd name="connsiteX9" fmla="*/ 101328 w 300038"/>
                  <a:gd name="connsiteY9" fmla="*/ 196851 h 336551"/>
                  <a:gd name="connsiteX10" fmla="*/ 107908 w 300038"/>
                  <a:gd name="connsiteY10" fmla="*/ 196851 h 336551"/>
                  <a:gd name="connsiteX11" fmla="*/ 111856 w 300038"/>
                  <a:gd name="connsiteY11" fmla="*/ 202123 h 336551"/>
                  <a:gd name="connsiteX12" fmla="*/ 128964 w 300038"/>
                  <a:gd name="connsiteY12" fmla="*/ 248250 h 336551"/>
                  <a:gd name="connsiteX13" fmla="*/ 131595 w 300038"/>
                  <a:gd name="connsiteY13" fmla="*/ 239025 h 336551"/>
                  <a:gd name="connsiteX14" fmla="*/ 126332 w 300038"/>
                  <a:gd name="connsiteY14" fmla="*/ 225845 h 336551"/>
                  <a:gd name="connsiteX15" fmla="*/ 127648 w 300038"/>
                  <a:gd name="connsiteY15" fmla="*/ 217938 h 336551"/>
                  <a:gd name="connsiteX16" fmla="*/ 132911 w 300038"/>
                  <a:gd name="connsiteY16" fmla="*/ 215302 h 336551"/>
                  <a:gd name="connsiteX17" fmla="*/ 167126 w 300038"/>
                  <a:gd name="connsiteY17" fmla="*/ 215302 h 336551"/>
                  <a:gd name="connsiteX18" fmla="*/ 172390 w 300038"/>
                  <a:gd name="connsiteY18" fmla="*/ 217938 h 336551"/>
                  <a:gd name="connsiteX19" fmla="*/ 173706 w 300038"/>
                  <a:gd name="connsiteY19" fmla="*/ 225845 h 336551"/>
                  <a:gd name="connsiteX20" fmla="*/ 168442 w 300038"/>
                  <a:gd name="connsiteY20" fmla="*/ 239025 h 336551"/>
                  <a:gd name="connsiteX21" fmla="*/ 171074 w 300038"/>
                  <a:gd name="connsiteY21" fmla="*/ 248250 h 336551"/>
                  <a:gd name="connsiteX22" fmla="*/ 188182 w 300038"/>
                  <a:gd name="connsiteY22" fmla="*/ 202123 h 336551"/>
                  <a:gd name="connsiteX23" fmla="*/ 192130 w 300038"/>
                  <a:gd name="connsiteY23" fmla="*/ 196851 h 336551"/>
                  <a:gd name="connsiteX24" fmla="*/ 198710 w 300038"/>
                  <a:gd name="connsiteY24" fmla="*/ 196851 h 336551"/>
                  <a:gd name="connsiteX25" fmla="*/ 265823 w 300038"/>
                  <a:gd name="connsiteY25" fmla="*/ 224527 h 336551"/>
                  <a:gd name="connsiteX26" fmla="*/ 300038 w 300038"/>
                  <a:gd name="connsiteY26" fmla="*/ 274609 h 336551"/>
                  <a:gd name="connsiteX27" fmla="*/ 300038 w 300038"/>
                  <a:gd name="connsiteY27" fmla="*/ 328643 h 336551"/>
                  <a:gd name="connsiteX28" fmla="*/ 292142 w 300038"/>
                  <a:gd name="connsiteY28" fmla="*/ 336551 h 336551"/>
                  <a:gd name="connsiteX29" fmla="*/ 7896 w 300038"/>
                  <a:gd name="connsiteY29" fmla="*/ 336551 h 336551"/>
                  <a:gd name="connsiteX30" fmla="*/ 0 w 300038"/>
                  <a:gd name="connsiteY30" fmla="*/ 328643 h 336551"/>
                  <a:gd name="connsiteX31" fmla="*/ 0 w 300038"/>
                  <a:gd name="connsiteY31" fmla="*/ 274609 h 336551"/>
                  <a:gd name="connsiteX32" fmla="*/ 34215 w 300038"/>
                  <a:gd name="connsiteY32" fmla="*/ 224527 h 336551"/>
                  <a:gd name="connsiteX33" fmla="*/ 101328 w 300038"/>
                  <a:gd name="connsiteY33" fmla="*/ 196851 h 336551"/>
                  <a:gd name="connsiteX34" fmla="*/ 155328 w 300038"/>
                  <a:gd name="connsiteY34" fmla="*/ 0 h 336551"/>
                  <a:gd name="connsiteX35" fmla="*/ 201775 w 300038"/>
                  <a:gd name="connsiteY35" fmla="*/ 15854 h 336551"/>
                  <a:gd name="connsiteX36" fmla="*/ 223008 w 300038"/>
                  <a:gd name="connsiteY36" fmla="*/ 79268 h 336551"/>
                  <a:gd name="connsiteX37" fmla="*/ 224335 w 300038"/>
                  <a:gd name="connsiteY37" fmla="*/ 93801 h 336551"/>
                  <a:gd name="connsiteX38" fmla="*/ 229643 w 300038"/>
                  <a:gd name="connsiteY38" fmla="*/ 100407 h 336551"/>
                  <a:gd name="connsiteX39" fmla="*/ 232297 w 300038"/>
                  <a:gd name="connsiteY39" fmla="*/ 125508 h 336551"/>
                  <a:gd name="connsiteX40" fmla="*/ 208410 w 300038"/>
                  <a:gd name="connsiteY40" fmla="*/ 151931 h 336551"/>
                  <a:gd name="connsiteX41" fmla="*/ 185850 w 300038"/>
                  <a:gd name="connsiteY41" fmla="*/ 183639 h 336551"/>
                  <a:gd name="connsiteX42" fmla="*/ 172579 w 300038"/>
                  <a:gd name="connsiteY42" fmla="*/ 192887 h 336551"/>
                  <a:gd name="connsiteX43" fmla="*/ 150019 w 300038"/>
                  <a:gd name="connsiteY43" fmla="*/ 196850 h 336551"/>
                  <a:gd name="connsiteX44" fmla="*/ 127459 w 300038"/>
                  <a:gd name="connsiteY44" fmla="*/ 192887 h 336551"/>
                  <a:gd name="connsiteX45" fmla="*/ 114189 w 300038"/>
                  <a:gd name="connsiteY45" fmla="*/ 183639 h 336551"/>
                  <a:gd name="connsiteX46" fmla="*/ 91629 w 300038"/>
                  <a:gd name="connsiteY46" fmla="*/ 151931 h 336551"/>
                  <a:gd name="connsiteX47" fmla="*/ 67742 w 300038"/>
                  <a:gd name="connsiteY47" fmla="*/ 125508 h 336551"/>
                  <a:gd name="connsiteX48" fmla="*/ 70396 w 300038"/>
                  <a:gd name="connsiteY48" fmla="*/ 100407 h 336551"/>
                  <a:gd name="connsiteX49" fmla="*/ 75704 w 300038"/>
                  <a:gd name="connsiteY49" fmla="*/ 93801 h 336551"/>
                  <a:gd name="connsiteX50" fmla="*/ 77031 w 300038"/>
                  <a:gd name="connsiteY50" fmla="*/ 85874 h 336551"/>
                  <a:gd name="connsiteX51" fmla="*/ 74377 w 300038"/>
                  <a:gd name="connsiteY51" fmla="*/ 50203 h 336551"/>
                  <a:gd name="connsiteX52" fmla="*/ 103572 w 300038"/>
                  <a:gd name="connsiteY52" fmla="*/ 27744 h 336551"/>
                  <a:gd name="connsiteX53" fmla="*/ 119497 w 300038"/>
                  <a:gd name="connsiteY53" fmla="*/ 10569 h 336551"/>
                  <a:gd name="connsiteX54" fmla="*/ 155328 w 300038"/>
                  <a:gd name="connsiteY54" fmla="*/ 0 h 336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00038" h="336551">
                    <a:moveTo>
                      <a:pt x="199932" y="273051"/>
                    </a:moveTo>
                    <a:cubicBezTo>
                      <a:pt x="194703" y="273051"/>
                      <a:pt x="192088" y="277020"/>
                      <a:pt x="192088" y="280989"/>
                    </a:cubicBezTo>
                    <a:cubicBezTo>
                      <a:pt x="192088" y="306124"/>
                      <a:pt x="192088" y="306124"/>
                      <a:pt x="192088" y="306124"/>
                    </a:cubicBezTo>
                    <a:cubicBezTo>
                      <a:pt x="192088" y="310093"/>
                      <a:pt x="194703" y="312739"/>
                      <a:pt x="199932" y="312739"/>
                    </a:cubicBezTo>
                    <a:cubicBezTo>
                      <a:pt x="250919" y="312739"/>
                      <a:pt x="250919" y="312739"/>
                      <a:pt x="250919" y="312739"/>
                    </a:cubicBezTo>
                    <a:cubicBezTo>
                      <a:pt x="254841" y="312739"/>
                      <a:pt x="258763" y="310093"/>
                      <a:pt x="258763" y="306124"/>
                    </a:cubicBezTo>
                    <a:lnTo>
                      <a:pt x="258763" y="280989"/>
                    </a:lnTo>
                    <a:cubicBezTo>
                      <a:pt x="258763" y="277020"/>
                      <a:pt x="254841" y="273051"/>
                      <a:pt x="250919" y="273051"/>
                    </a:cubicBezTo>
                    <a:cubicBezTo>
                      <a:pt x="199932" y="273051"/>
                      <a:pt x="199932" y="273051"/>
                      <a:pt x="199932" y="273051"/>
                    </a:cubicBezTo>
                    <a:close/>
                    <a:moveTo>
                      <a:pt x="101328" y="196851"/>
                    </a:moveTo>
                    <a:cubicBezTo>
                      <a:pt x="103960" y="196851"/>
                      <a:pt x="105276" y="196851"/>
                      <a:pt x="107908" y="196851"/>
                    </a:cubicBezTo>
                    <a:cubicBezTo>
                      <a:pt x="109224" y="198169"/>
                      <a:pt x="110540" y="199487"/>
                      <a:pt x="111856" y="202123"/>
                    </a:cubicBezTo>
                    <a:cubicBezTo>
                      <a:pt x="128964" y="248250"/>
                      <a:pt x="128964" y="248250"/>
                      <a:pt x="128964" y="248250"/>
                    </a:cubicBezTo>
                    <a:cubicBezTo>
                      <a:pt x="131595" y="239025"/>
                      <a:pt x="131595" y="239025"/>
                      <a:pt x="131595" y="239025"/>
                    </a:cubicBezTo>
                    <a:cubicBezTo>
                      <a:pt x="126332" y="225845"/>
                      <a:pt x="126332" y="225845"/>
                      <a:pt x="126332" y="225845"/>
                    </a:cubicBezTo>
                    <a:cubicBezTo>
                      <a:pt x="125016" y="223209"/>
                      <a:pt x="126332" y="220574"/>
                      <a:pt x="127648" y="217938"/>
                    </a:cubicBezTo>
                    <a:cubicBezTo>
                      <a:pt x="128964" y="216620"/>
                      <a:pt x="131595" y="215302"/>
                      <a:pt x="132911" y="215302"/>
                    </a:cubicBezTo>
                    <a:cubicBezTo>
                      <a:pt x="167126" y="215302"/>
                      <a:pt x="167126" y="215302"/>
                      <a:pt x="167126" y="215302"/>
                    </a:cubicBezTo>
                    <a:cubicBezTo>
                      <a:pt x="168442" y="215302"/>
                      <a:pt x="171074" y="216620"/>
                      <a:pt x="172390" y="217938"/>
                    </a:cubicBezTo>
                    <a:cubicBezTo>
                      <a:pt x="173706" y="220574"/>
                      <a:pt x="175022" y="223209"/>
                      <a:pt x="173706" y="225845"/>
                    </a:cubicBezTo>
                    <a:cubicBezTo>
                      <a:pt x="168442" y="239025"/>
                      <a:pt x="168442" y="239025"/>
                      <a:pt x="168442" y="239025"/>
                    </a:cubicBezTo>
                    <a:cubicBezTo>
                      <a:pt x="171074" y="248250"/>
                      <a:pt x="171074" y="248250"/>
                      <a:pt x="171074" y="248250"/>
                    </a:cubicBezTo>
                    <a:cubicBezTo>
                      <a:pt x="188182" y="202123"/>
                      <a:pt x="188182" y="202123"/>
                      <a:pt x="188182" y="202123"/>
                    </a:cubicBezTo>
                    <a:cubicBezTo>
                      <a:pt x="189498" y="199487"/>
                      <a:pt x="190814" y="198169"/>
                      <a:pt x="192130" y="196851"/>
                    </a:cubicBezTo>
                    <a:cubicBezTo>
                      <a:pt x="194762" y="196851"/>
                      <a:pt x="196078" y="196851"/>
                      <a:pt x="198710" y="196851"/>
                    </a:cubicBezTo>
                    <a:cubicBezTo>
                      <a:pt x="265823" y="224527"/>
                      <a:pt x="265823" y="224527"/>
                      <a:pt x="265823" y="224527"/>
                    </a:cubicBezTo>
                    <a:cubicBezTo>
                      <a:pt x="286879" y="232435"/>
                      <a:pt x="300038" y="252204"/>
                      <a:pt x="300038" y="274609"/>
                    </a:cubicBezTo>
                    <a:cubicBezTo>
                      <a:pt x="300038" y="328643"/>
                      <a:pt x="300038" y="328643"/>
                      <a:pt x="300038" y="328643"/>
                    </a:cubicBezTo>
                    <a:cubicBezTo>
                      <a:pt x="300038" y="332597"/>
                      <a:pt x="296090" y="336551"/>
                      <a:pt x="292142" y="336551"/>
                    </a:cubicBezTo>
                    <a:cubicBezTo>
                      <a:pt x="7896" y="336551"/>
                      <a:pt x="7896" y="336551"/>
                      <a:pt x="7896" y="336551"/>
                    </a:cubicBezTo>
                    <a:cubicBezTo>
                      <a:pt x="3948" y="336551"/>
                      <a:pt x="0" y="332597"/>
                      <a:pt x="0" y="328643"/>
                    </a:cubicBezTo>
                    <a:cubicBezTo>
                      <a:pt x="0" y="274609"/>
                      <a:pt x="0" y="274609"/>
                      <a:pt x="0" y="274609"/>
                    </a:cubicBezTo>
                    <a:cubicBezTo>
                      <a:pt x="0" y="252204"/>
                      <a:pt x="13159" y="232435"/>
                      <a:pt x="34215" y="224527"/>
                    </a:cubicBezTo>
                    <a:cubicBezTo>
                      <a:pt x="101328" y="196851"/>
                      <a:pt x="101328" y="196851"/>
                      <a:pt x="101328" y="196851"/>
                    </a:cubicBezTo>
                    <a:close/>
                    <a:moveTo>
                      <a:pt x="155328" y="0"/>
                    </a:moveTo>
                    <a:cubicBezTo>
                      <a:pt x="171252" y="0"/>
                      <a:pt x="187177" y="5285"/>
                      <a:pt x="201775" y="15854"/>
                    </a:cubicBezTo>
                    <a:cubicBezTo>
                      <a:pt x="225662" y="34350"/>
                      <a:pt x="223008" y="72663"/>
                      <a:pt x="223008" y="79268"/>
                    </a:cubicBezTo>
                    <a:cubicBezTo>
                      <a:pt x="223008" y="84553"/>
                      <a:pt x="224335" y="89838"/>
                      <a:pt x="224335" y="93801"/>
                    </a:cubicBezTo>
                    <a:cubicBezTo>
                      <a:pt x="225662" y="95122"/>
                      <a:pt x="228316" y="96443"/>
                      <a:pt x="229643" y="100407"/>
                    </a:cubicBezTo>
                    <a:cubicBezTo>
                      <a:pt x="234951" y="107012"/>
                      <a:pt x="234951" y="114939"/>
                      <a:pt x="232297" y="125508"/>
                    </a:cubicBezTo>
                    <a:cubicBezTo>
                      <a:pt x="226989" y="146647"/>
                      <a:pt x="215045" y="150610"/>
                      <a:pt x="208410" y="151931"/>
                    </a:cubicBezTo>
                    <a:cubicBezTo>
                      <a:pt x="204429" y="159858"/>
                      <a:pt x="195139" y="175712"/>
                      <a:pt x="185850" y="183639"/>
                    </a:cubicBezTo>
                    <a:cubicBezTo>
                      <a:pt x="183196" y="187602"/>
                      <a:pt x="177888" y="190244"/>
                      <a:pt x="172579" y="192887"/>
                    </a:cubicBezTo>
                    <a:cubicBezTo>
                      <a:pt x="164617" y="195529"/>
                      <a:pt x="157982" y="196850"/>
                      <a:pt x="150019" y="196850"/>
                    </a:cubicBezTo>
                    <a:cubicBezTo>
                      <a:pt x="142057" y="196850"/>
                      <a:pt x="135422" y="195529"/>
                      <a:pt x="127459" y="192887"/>
                    </a:cubicBezTo>
                    <a:cubicBezTo>
                      <a:pt x="122151" y="190244"/>
                      <a:pt x="116843" y="187602"/>
                      <a:pt x="114189" y="183639"/>
                    </a:cubicBezTo>
                    <a:cubicBezTo>
                      <a:pt x="104900" y="175712"/>
                      <a:pt x="95610" y="159858"/>
                      <a:pt x="91629" y="151931"/>
                    </a:cubicBezTo>
                    <a:cubicBezTo>
                      <a:pt x="84994" y="150610"/>
                      <a:pt x="73050" y="146647"/>
                      <a:pt x="67742" y="125508"/>
                    </a:cubicBezTo>
                    <a:cubicBezTo>
                      <a:pt x="65088" y="114939"/>
                      <a:pt x="65088" y="107012"/>
                      <a:pt x="70396" y="100407"/>
                    </a:cubicBezTo>
                    <a:cubicBezTo>
                      <a:pt x="71723" y="96443"/>
                      <a:pt x="74377" y="95122"/>
                      <a:pt x="75704" y="93801"/>
                    </a:cubicBezTo>
                    <a:cubicBezTo>
                      <a:pt x="75704" y="91159"/>
                      <a:pt x="75704" y="88516"/>
                      <a:pt x="77031" y="85874"/>
                    </a:cubicBezTo>
                    <a:cubicBezTo>
                      <a:pt x="73050" y="80590"/>
                      <a:pt x="67742" y="68699"/>
                      <a:pt x="74377" y="50203"/>
                    </a:cubicBezTo>
                    <a:cubicBezTo>
                      <a:pt x="81013" y="30386"/>
                      <a:pt x="95610" y="27744"/>
                      <a:pt x="103572" y="27744"/>
                    </a:cubicBezTo>
                    <a:cubicBezTo>
                      <a:pt x="106227" y="22459"/>
                      <a:pt x="111535" y="17175"/>
                      <a:pt x="119497" y="10569"/>
                    </a:cubicBezTo>
                    <a:cubicBezTo>
                      <a:pt x="128786" y="3963"/>
                      <a:pt x="142057" y="0"/>
                      <a:pt x="15532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sp>
          <p:nvSpPr>
            <p:cNvPr id="80" name="文本框 18">
              <a:extLst>
                <a:ext uri="{FF2B5EF4-FFF2-40B4-BE49-F238E27FC236}">
                  <a16:creationId xmlns:a16="http://schemas.microsoft.com/office/drawing/2014/main" id="{14E44536-31E7-43E6-8EE4-562307FD580D}"/>
                </a:ext>
              </a:extLst>
            </p:cNvPr>
            <p:cNvSpPr txBox="1"/>
            <p:nvPr/>
          </p:nvSpPr>
          <p:spPr>
            <a:xfrm>
              <a:off x="9541661" y="5836042"/>
              <a:ext cx="1500079" cy="39228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en-US" altLang="zh-CN" sz="14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Dinh</a:t>
              </a:r>
              <a:r>
                <a:rPr lang="en-US" altLang="zh-CN" sz="14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 Phong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81" name="文本框 19">
              <a:extLst>
                <a:ext uri="{FF2B5EF4-FFF2-40B4-BE49-F238E27FC236}">
                  <a16:creationId xmlns:a16="http://schemas.microsoft.com/office/drawing/2014/main" id="{D4DACCBB-2B92-41A5-B82C-80353BFD0A7B}"/>
                </a:ext>
              </a:extLst>
            </p:cNvPr>
            <p:cNvSpPr txBox="1"/>
            <p:nvPr/>
          </p:nvSpPr>
          <p:spPr>
            <a:xfrm>
              <a:off x="6778716" y="5836042"/>
              <a:ext cx="1500079" cy="39228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en-US" altLang="zh-CN" sz="14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Dinh</a:t>
              </a:r>
              <a:r>
                <a:rPr lang="en-US" altLang="zh-CN" sz="14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 Phong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4235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>
            <a:fillRect/>
          </a:stretch>
        </p:blipFill>
        <p:spPr>
          <a:xfrm>
            <a:off x="0" y="15165"/>
            <a:ext cx="12192000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67508" y="2921168"/>
            <a:ext cx="6383479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60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Demo </a:t>
            </a:r>
            <a:r>
              <a:rPr lang="en-US" altLang="zh-CN" sz="6000" b="1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cuối</a:t>
            </a:r>
            <a:r>
              <a:rPr lang="en-US" altLang="zh-CN" sz="60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6000" b="1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khóa</a:t>
            </a:r>
            <a:endParaRPr lang="zh-CN" altLang="en-US" sz="60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7278" y="1605019"/>
            <a:ext cx="360226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en-US" altLang="zh-CN" sz="8800" b="1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MindX</a:t>
            </a:r>
            <a:endParaRPr lang="zh-CN" altLang="en-US" sz="88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14835" y="4600489"/>
            <a:ext cx="5597923" cy="51334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lnSpc>
                <a:spcPct val="114000"/>
              </a:lnSpc>
              <a:defRPr/>
            </a:pP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Chào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mừng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quy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́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phu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̣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huynh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/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học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sinh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đến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với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buổi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thuyết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trình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cuối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khóa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JSI-01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của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con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666430" y="5331232"/>
            <a:ext cx="3770455" cy="397141"/>
            <a:chOff x="6236012" y="5767615"/>
            <a:chExt cx="4805728" cy="506186"/>
          </a:xfrm>
        </p:grpSpPr>
        <p:grpSp>
          <p:nvGrpSpPr>
            <p:cNvPr id="10" name="组合 9"/>
            <p:cNvGrpSpPr/>
            <p:nvPr/>
          </p:nvGrpSpPr>
          <p:grpSpPr>
            <a:xfrm>
              <a:off x="6236012" y="5767615"/>
              <a:ext cx="506186" cy="506186"/>
              <a:chOff x="6713142" y="5460887"/>
              <a:chExt cx="564243" cy="564243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6713142" y="5460887"/>
                <a:ext cx="564243" cy="56424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17" name="椭圆 13"/>
              <p:cNvSpPr/>
              <p:nvPr/>
            </p:nvSpPr>
            <p:spPr>
              <a:xfrm>
                <a:off x="6823922" y="5566389"/>
                <a:ext cx="342681" cy="353238"/>
              </a:xfrm>
              <a:custGeom>
                <a:avLst/>
                <a:gdLst>
                  <a:gd name="connsiteX0" fmla="*/ 157951 w 327026"/>
                  <a:gd name="connsiteY0" fmla="*/ 134938 h 337100"/>
                  <a:gd name="connsiteX1" fmla="*/ 327026 w 327026"/>
                  <a:gd name="connsiteY1" fmla="*/ 239958 h 337100"/>
                  <a:gd name="connsiteX2" fmla="*/ 259660 w 327026"/>
                  <a:gd name="connsiteY2" fmla="*/ 254398 h 337100"/>
                  <a:gd name="connsiteX3" fmla="*/ 295325 w 327026"/>
                  <a:gd name="connsiteY3" fmla="*/ 305595 h 337100"/>
                  <a:gd name="connsiteX4" fmla="*/ 292683 w 327026"/>
                  <a:gd name="connsiteY4" fmla="*/ 334475 h 337100"/>
                  <a:gd name="connsiteX5" fmla="*/ 263623 w 327026"/>
                  <a:gd name="connsiteY5" fmla="*/ 326599 h 337100"/>
                  <a:gd name="connsiteX6" fmla="*/ 227959 w 327026"/>
                  <a:gd name="connsiteY6" fmla="*/ 275402 h 337100"/>
                  <a:gd name="connsiteX7" fmla="*/ 192294 w 327026"/>
                  <a:gd name="connsiteY7" fmla="*/ 333162 h 337100"/>
                  <a:gd name="connsiteX8" fmla="*/ 153988 w 327026"/>
                  <a:gd name="connsiteY8" fmla="*/ 137564 h 337100"/>
                  <a:gd name="connsiteX9" fmla="*/ 157951 w 327026"/>
                  <a:gd name="connsiteY9" fmla="*/ 134938 h 337100"/>
                  <a:gd name="connsiteX10" fmla="*/ 287448 w 327026"/>
                  <a:gd name="connsiteY10" fmla="*/ 96838 h 337100"/>
                  <a:gd name="connsiteX11" fmla="*/ 270368 w 327026"/>
                  <a:gd name="connsiteY11" fmla="*/ 108528 h 337100"/>
                  <a:gd name="connsiteX12" fmla="*/ 280879 w 327026"/>
                  <a:gd name="connsiteY12" fmla="*/ 150092 h 337100"/>
                  <a:gd name="connsiteX13" fmla="*/ 301899 w 327026"/>
                  <a:gd name="connsiteY13" fmla="*/ 182563 h 337100"/>
                  <a:gd name="connsiteX14" fmla="*/ 303213 w 327026"/>
                  <a:gd name="connsiteY14" fmla="*/ 161781 h 337100"/>
                  <a:gd name="connsiteX15" fmla="*/ 287448 w 327026"/>
                  <a:gd name="connsiteY15" fmla="*/ 96838 h 337100"/>
                  <a:gd name="connsiteX16" fmla="*/ 160474 w 327026"/>
                  <a:gd name="connsiteY16" fmla="*/ 0 h 337100"/>
                  <a:gd name="connsiteX17" fmla="*/ 322263 w 327026"/>
                  <a:gd name="connsiteY17" fmla="*/ 161925 h 337100"/>
                  <a:gd name="connsiteX18" fmla="*/ 314371 w 327026"/>
                  <a:gd name="connsiteY18" fmla="*/ 211951 h 337100"/>
                  <a:gd name="connsiteX19" fmla="*/ 242026 w 327026"/>
                  <a:gd name="connsiteY19" fmla="*/ 165875 h 337100"/>
                  <a:gd name="connsiteX20" fmla="*/ 259126 w 327026"/>
                  <a:gd name="connsiteY20" fmla="*/ 139545 h 337100"/>
                  <a:gd name="connsiteX21" fmla="*/ 244657 w 327026"/>
                  <a:gd name="connsiteY21" fmla="*/ 94785 h 337100"/>
                  <a:gd name="connsiteX22" fmla="*/ 203881 w 327026"/>
                  <a:gd name="connsiteY22" fmla="*/ 63190 h 337100"/>
                  <a:gd name="connsiteX23" fmla="*/ 186781 w 327026"/>
                  <a:gd name="connsiteY23" fmla="*/ 22380 h 337100"/>
                  <a:gd name="connsiteX24" fmla="*/ 160474 w 327026"/>
                  <a:gd name="connsiteY24" fmla="*/ 19747 h 337100"/>
                  <a:gd name="connsiteX25" fmla="*/ 74975 w 327026"/>
                  <a:gd name="connsiteY25" fmla="*/ 48709 h 337100"/>
                  <a:gd name="connsiteX26" fmla="*/ 86814 w 327026"/>
                  <a:gd name="connsiteY26" fmla="*/ 86886 h 337100"/>
                  <a:gd name="connsiteX27" fmla="*/ 53930 w 327026"/>
                  <a:gd name="connsiteY27" fmla="*/ 111899 h 337100"/>
                  <a:gd name="connsiteX28" fmla="*/ 53930 w 327026"/>
                  <a:gd name="connsiteY28" fmla="*/ 140862 h 337100"/>
                  <a:gd name="connsiteX29" fmla="*/ 59191 w 327026"/>
                  <a:gd name="connsiteY29" fmla="*/ 157976 h 337100"/>
                  <a:gd name="connsiteX30" fmla="*/ 21046 w 327026"/>
                  <a:gd name="connsiteY30" fmla="*/ 181672 h 337100"/>
                  <a:gd name="connsiteX31" fmla="*/ 35515 w 327026"/>
                  <a:gd name="connsiteY31" fmla="*/ 227748 h 337100"/>
                  <a:gd name="connsiteX32" fmla="*/ 59191 w 327026"/>
                  <a:gd name="connsiteY32" fmla="*/ 190887 h 337100"/>
                  <a:gd name="connsiteX33" fmla="*/ 89444 w 327026"/>
                  <a:gd name="connsiteY33" fmla="*/ 198786 h 337100"/>
                  <a:gd name="connsiteX34" fmla="*/ 122328 w 327026"/>
                  <a:gd name="connsiteY34" fmla="*/ 215900 h 337100"/>
                  <a:gd name="connsiteX35" fmla="*/ 96021 w 327026"/>
                  <a:gd name="connsiteY35" fmla="*/ 248812 h 337100"/>
                  <a:gd name="connsiteX36" fmla="*/ 86814 w 327026"/>
                  <a:gd name="connsiteY36" fmla="*/ 283040 h 337100"/>
                  <a:gd name="connsiteX37" fmla="*/ 160474 w 327026"/>
                  <a:gd name="connsiteY37" fmla="*/ 304103 h 337100"/>
                  <a:gd name="connsiteX38" fmla="*/ 167051 w 327026"/>
                  <a:gd name="connsiteY38" fmla="*/ 302787 h 337100"/>
                  <a:gd name="connsiteX39" fmla="*/ 170997 w 327026"/>
                  <a:gd name="connsiteY39" fmla="*/ 322534 h 337100"/>
                  <a:gd name="connsiteX40" fmla="*/ 160474 w 327026"/>
                  <a:gd name="connsiteY40" fmla="*/ 323850 h 337100"/>
                  <a:gd name="connsiteX41" fmla="*/ 0 w 327026"/>
                  <a:gd name="connsiteY41" fmla="*/ 161925 h 337100"/>
                  <a:gd name="connsiteX42" fmla="*/ 160474 w 327026"/>
                  <a:gd name="connsiteY42" fmla="*/ 0 h 337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327026" h="337100">
                    <a:moveTo>
                      <a:pt x="157951" y="134938"/>
                    </a:moveTo>
                    <a:cubicBezTo>
                      <a:pt x="157951" y="134938"/>
                      <a:pt x="157951" y="134938"/>
                      <a:pt x="327026" y="239958"/>
                    </a:cubicBezTo>
                    <a:cubicBezTo>
                      <a:pt x="327026" y="239958"/>
                      <a:pt x="327026" y="239958"/>
                      <a:pt x="259660" y="254398"/>
                    </a:cubicBezTo>
                    <a:lnTo>
                      <a:pt x="295325" y="305595"/>
                    </a:lnTo>
                    <a:cubicBezTo>
                      <a:pt x="301929" y="316097"/>
                      <a:pt x="300608" y="327911"/>
                      <a:pt x="292683" y="334475"/>
                    </a:cubicBezTo>
                    <a:cubicBezTo>
                      <a:pt x="283436" y="339726"/>
                      <a:pt x="271548" y="337101"/>
                      <a:pt x="263623" y="326599"/>
                    </a:cubicBezTo>
                    <a:cubicBezTo>
                      <a:pt x="263623" y="326599"/>
                      <a:pt x="263623" y="326599"/>
                      <a:pt x="227959" y="275402"/>
                    </a:cubicBezTo>
                    <a:cubicBezTo>
                      <a:pt x="227959" y="275402"/>
                      <a:pt x="227959" y="275402"/>
                      <a:pt x="192294" y="333162"/>
                    </a:cubicBezTo>
                    <a:cubicBezTo>
                      <a:pt x="192294" y="333162"/>
                      <a:pt x="192294" y="333162"/>
                      <a:pt x="153988" y="137564"/>
                    </a:cubicBezTo>
                    <a:cubicBezTo>
                      <a:pt x="153988" y="137564"/>
                      <a:pt x="153988" y="137564"/>
                      <a:pt x="157951" y="134938"/>
                    </a:cubicBezTo>
                    <a:close/>
                    <a:moveTo>
                      <a:pt x="287448" y="96838"/>
                    </a:moveTo>
                    <a:cubicBezTo>
                      <a:pt x="280879" y="99436"/>
                      <a:pt x="272996" y="103332"/>
                      <a:pt x="270368" y="108528"/>
                    </a:cubicBezTo>
                    <a:cubicBezTo>
                      <a:pt x="265113" y="117620"/>
                      <a:pt x="271682" y="143597"/>
                      <a:pt x="280879" y="150092"/>
                    </a:cubicBezTo>
                    <a:cubicBezTo>
                      <a:pt x="292703" y="159184"/>
                      <a:pt x="299272" y="170873"/>
                      <a:pt x="301899" y="182563"/>
                    </a:cubicBezTo>
                    <a:cubicBezTo>
                      <a:pt x="303213" y="176069"/>
                      <a:pt x="303213" y="168276"/>
                      <a:pt x="303213" y="161781"/>
                    </a:cubicBezTo>
                    <a:cubicBezTo>
                      <a:pt x="303213" y="138402"/>
                      <a:pt x="297958" y="116321"/>
                      <a:pt x="287448" y="96838"/>
                    </a:cubicBezTo>
                    <a:close/>
                    <a:moveTo>
                      <a:pt x="160474" y="0"/>
                    </a:moveTo>
                    <a:cubicBezTo>
                      <a:pt x="249918" y="0"/>
                      <a:pt x="322263" y="72405"/>
                      <a:pt x="322263" y="161925"/>
                    </a:cubicBezTo>
                    <a:cubicBezTo>
                      <a:pt x="322263" y="179039"/>
                      <a:pt x="319632" y="196153"/>
                      <a:pt x="314371" y="211951"/>
                    </a:cubicBezTo>
                    <a:cubicBezTo>
                      <a:pt x="314371" y="211951"/>
                      <a:pt x="314371" y="211951"/>
                      <a:pt x="242026" y="165875"/>
                    </a:cubicBezTo>
                    <a:cubicBezTo>
                      <a:pt x="247288" y="157976"/>
                      <a:pt x="257811" y="147444"/>
                      <a:pt x="259126" y="139545"/>
                    </a:cubicBezTo>
                    <a:cubicBezTo>
                      <a:pt x="260441" y="127697"/>
                      <a:pt x="251234" y="97418"/>
                      <a:pt x="244657" y="94785"/>
                    </a:cubicBezTo>
                    <a:cubicBezTo>
                      <a:pt x="238080" y="90836"/>
                      <a:pt x="218350" y="71089"/>
                      <a:pt x="203881" y="63190"/>
                    </a:cubicBezTo>
                    <a:cubicBezTo>
                      <a:pt x="193358" y="57924"/>
                      <a:pt x="188096" y="36861"/>
                      <a:pt x="186781" y="22380"/>
                    </a:cubicBezTo>
                    <a:cubicBezTo>
                      <a:pt x="177574" y="21063"/>
                      <a:pt x="169681" y="19747"/>
                      <a:pt x="160474" y="19747"/>
                    </a:cubicBezTo>
                    <a:cubicBezTo>
                      <a:pt x="128905" y="19747"/>
                      <a:pt x="98652" y="30279"/>
                      <a:pt x="74975" y="48709"/>
                    </a:cubicBezTo>
                    <a:cubicBezTo>
                      <a:pt x="81552" y="59241"/>
                      <a:pt x="93390" y="78988"/>
                      <a:pt x="86814" y="86886"/>
                    </a:cubicBezTo>
                    <a:cubicBezTo>
                      <a:pt x="78921" y="100051"/>
                      <a:pt x="53930" y="100051"/>
                      <a:pt x="53930" y="111899"/>
                    </a:cubicBezTo>
                    <a:cubicBezTo>
                      <a:pt x="53930" y="123747"/>
                      <a:pt x="52614" y="135596"/>
                      <a:pt x="53930" y="140862"/>
                    </a:cubicBezTo>
                    <a:cubicBezTo>
                      <a:pt x="55245" y="146128"/>
                      <a:pt x="69714" y="150077"/>
                      <a:pt x="59191" y="157976"/>
                    </a:cubicBezTo>
                    <a:cubicBezTo>
                      <a:pt x="52614" y="164558"/>
                      <a:pt x="32884" y="175090"/>
                      <a:pt x="21046" y="181672"/>
                    </a:cubicBezTo>
                    <a:cubicBezTo>
                      <a:pt x="22361" y="197470"/>
                      <a:pt x="27622" y="213267"/>
                      <a:pt x="35515" y="227748"/>
                    </a:cubicBezTo>
                    <a:cubicBezTo>
                      <a:pt x="38145" y="219850"/>
                      <a:pt x="49984" y="192204"/>
                      <a:pt x="59191" y="190887"/>
                    </a:cubicBezTo>
                    <a:cubicBezTo>
                      <a:pt x="69714" y="188254"/>
                      <a:pt x="78921" y="185621"/>
                      <a:pt x="89444" y="198786"/>
                    </a:cubicBezTo>
                    <a:cubicBezTo>
                      <a:pt x="99967" y="211951"/>
                      <a:pt x="114436" y="215900"/>
                      <a:pt x="122328" y="215900"/>
                    </a:cubicBezTo>
                    <a:cubicBezTo>
                      <a:pt x="130220" y="215900"/>
                      <a:pt x="121013" y="243546"/>
                      <a:pt x="96021" y="248812"/>
                    </a:cubicBezTo>
                    <a:cubicBezTo>
                      <a:pt x="72345" y="252761"/>
                      <a:pt x="106544" y="283040"/>
                      <a:pt x="86814" y="283040"/>
                    </a:cubicBezTo>
                    <a:cubicBezTo>
                      <a:pt x="109175" y="296204"/>
                      <a:pt x="134167" y="304103"/>
                      <a:pt x="160474" y="304103"/>
                    </a:cubicBezTo>
                    <a:cubicBezTo>
                      <a:pt x="163105" y="304103"/>
                      <a:pt x="165735" y="302787"/>
                      <a:pt x="167051" y="302787"/>
                    </a:cubicBezTo>
                    <a:cubicBezTo>
                      <a:pt x="167051" y="302787"/>
                      <a:pt x="167051" y="302787"/>
                      <a:pt x="170997" y="322534"/>
                    </a:cubicBezTo>
                    <a:cubicBezTo>
                      <a:pt x="168366" y="322534"/>
                      <a:pt x="164420" y="323850"/>
                      <a:pt x="160474" y="323850"/>
                    </a:cubicBezTo>
                    <a:cubicBezTo>
                      <a:pt x="72345" y="323850"/>
                      <a:pt x="0" y="251445"/>
                      <a:pt x="0" y="161925"/>
                    </a:cubicBezTo>
                    <a:cubicBezTo>
                      <a:pt x="0" y="72405"/>
                      <a:pt x="72345" y="0"/>
                      <a:pt x="16047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8998959" y="5767615"/>
              <a:ext cx="506186" cy="506186"/>
              <a:chOff x="6713142" y="5460887"/>
              <a:chExt cx="564243" cy="564243"/>
            </a:xfrm>
          </p:grpSpPr>
          <p:sp>
            <p:nvSpPr>
              <p:cNvPr id="14" name="矩形 13"/>
              <p:cNvSpPr/>
              <p:nvPr/>
            </p:nvSpPr>
            <p:spPr>
              <a:xfrm>
                <a:off x="6713142" y="5460887"/>
                <a:ext cx="564243" cy="56424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15" name="椭圆 28"/>
              <p:cNvSpPr/>
              <p:nvPr/>
            </p:nvSpPr>
            <p:spPr>
              <a:xfrm>
                <a:off x="6837806" y="5566389"/>
                <a:ext cx="314914" cy="353238"/>
              </a:xfrm>
              <a:custGeom>
                <a:avLst/>
                <a:gdLst>
                  <a:gd name="connsiteX0" fmla="*/ 199932 w 300038"/>
                  <a:gd name="connsiteY0" fmla="*/ 273051 h 336551"/>
                  <a:gd name="connsiteX1" fmla="*/ 192088 w 300038"/>
                  <a:gd name="connsiteY1" fmla="*/ 280989 h 336551"/>
                  <a:gd name="connsiteX2" fmla="*/ 192088 w 300038"/>
                  <a:gd name="connsiteY2" fmla="*/ 306124 h 336551"/>
                  <a:gd name="connsiteX3" fmla="*/ 199932 w 300038"/>
                  <a:gd name="connsiteY3" fmla="*/ 312739 h 336551"/>
                  <a:gd name="connsiteX4" fmla="*/ 250919 w 300038"/>
                  <a:gd name="connsiteY4" fmla="*/ 312739 h 336551"/>
                  <a:gd name="connsiteX5" fmla="*/ 258763 w 300038"/>
                  <a:gd name="connsiteY5" fmla="*/ 306124 h 336551"/>
                  <a:gd name="connsiteX6" fmla="*/ 258763 w 300038"/>
                  <a:gd name="connsiteY6" fmla="*/ 280989 h 336551"/>
                  <a:gd name="connsiteX7" fmla="*/ 250919 w 300038"/>
                  <a:gd name="connsiteY7" fmla="*/ 273051 h 336551"/>
                  <a:gd name="connsiteX8" fmla="*/ 199932 w 300038"/>
                  <a:gd name="connsiteY8" fmla="*/ 273051 h 336551"/>
                  <a:gd name="connsiteX9" fmla="*/ 101328 w 300038"/>
                  <a:gd name="connsiteY9" fmla="*/ 196851 h 336551"/>
                  <a:gd name="connsiteX10" fmla="*/ 107908 w 300038"/>
                  <a:gd name="connsiteY10" fmla="*/ 196851 h 336551"/>
                  <a:gd name="connsiteX11" fmla="*/ 111856 w 300038"/>
                  <a:gd name="connsiteY11" fmla="*/ 202123 h 336551"/>
                  <a:gd name="connsiteX12" fmla="*/ 128964 w 300038"/>
                  <a:gd name="connsiteY12" fmla="*/ 248250 h 336551"/>
                  <a:gd name="connsiteX13" fmla="*/ 131595 w 300038"/>
                  <a:gd name="connsiteY13" fmla="*/ 239025 h 336551"/>
                  <a:gd name="connsiteX14" fmla="*/ 126332 w 300038"/>
                  <a:gd name="connsiteY14" fmla="*/ 225845 h 336551"/>
                  <a:gd name="connsiteX15" fmla="*/ 127648 w 300038"/>
                  <a:gd name="connsiteY15" fmla="*/ 217938 h 336551"/>
                  <a:gd name="connsiteX16" fmla="*/ 132911 w 300038"/>
                  <a:gd name="connsiteY16" fmla="*/ 215302 h 336551"/>
                  <a:gd name="connsiteX17" fmla="*/ 167126 w 300038"/>
                  <a:gd name="connsiteY17" fmla="*/ 215302 h 336551"/>
                  <a:gd name="connsiteX18" fmla="*/ 172390 w 300038"/>
                  <a:gd name="connsiteY18" fmla="*/ 217938 h 336551"/>
                  <a:gd name="connsiteX19" fmla="*/ 173706 w 300038"/>
                  <a:gd name="connsiteY19" fmla="*/ 225845 h 336551"/>
                  <a:gd name="connsiteX20" fmla="*/ 168442 w 300038"/>
                  <a:gd name="connsiteY20" fmla="*/ 239025 h 336551"/>
                  <a:gd name="connsiteX21" fmla="*/ 171074 w 300038"/>
                  <a:gd name="connsiteY21" fmla="*/ 248250 h 336551"/>
                  <a:gd name="connsiteX22" fmla="*/ 188182 w 300038"/>
                  <a:gd name="connsiteY22" fmla="*/ 202123 h 336551"/>
                  <a:gd name="connsiteX23" fmla="*/ 192130 w 300038"/>
                  <a:gd name="connsiteY23" fmla="*/ 196851 h 336551"/>
                  <a:gd name="connsiteX24" fmla="*/ 198710 w 300038"/>
                  <a:gd name="connsiteY24" fmla="*/ 196851 h 336551"/>
                  <a:gd name="connsiteX25" fmla="*/ 265823 w 300038"/>
                  <a:gd name="connsiteY25" fmla="*/ 224527 h 336551"/>
                  <a:gd name="connsiteX26" fmla="*/ 300038 w 300038"/>
                  <a:gd name="connsiteY26" fmla="*/ 274609 h 336551"/>
                  <a:gd name="connsiteX27" fmla="*/ 300038 w 300038"/>
                  <a:gd name="connsiteY27" fmla="*/ 328643 h 336551"/>
                  <a:gd name="connsiteX28" fmla="*/ 292142 w 300038"/>
                  <a:gd name="connsiteY28" fmla="*/ 336551 h 336551"/>
                  <a:gd name="connsiteX29" fmla="*/ 7896 w 300038"/>
                  <a:gd name="connsiteY29" fmla="*/ 336551 h 336551"/>
                  <a:gd name="connsiteX30" fmla="*/ 0 w 300038"/>
                  <a:gd name="connsiteY30" fmla="*/ 328643 h 336551"/>
                  <a:gd name="connsiteX31" fmla="*/ 0 w 300038"/>
                  <a:gd name="connsiteY31" fmla="*/ 274609 h 336551"/>
                  <a:gd name="connsiteX32" fmla="*/ 34215 w 300038"/>
                  <a:gd name="connsiteY32" fmla="*/ 224527 h 336551"/>
                  <a:gd name="connsiteX33" fmla="*/ 101328 w 300038"/>
                  <a:gd name="connsiteY33" fmla="*/ 196851 h 336551"/>
                  <a:gd name="connsiteX34" fmla="*/ 155328 w 300038"/>
                  <a:gd name="connsiteY34" fmla="*/ 0 h 336551"/>
                  <a:gd name="connsiteX35" fmla="*/ 201775 w 300038"/>
                  <a:gd name="connsiteY35" fmla="*/ 15854 h 336551"/>
                  <a:gd name="connsiteX36" fmla="*/ 223008 w 300038"/>
                  <a:gd name="connsiteY36" fmla="*/ 79268 h 336551"/>
                  <a:gd name="connsiteX37" fmla="*/ 224335 w 300038"/>
                  <a:gd name="connsiteY37" fmla="*/ 93801 h 336551"/>
                  <a:gd name="connsiteX38" fmla="*/ 229643 w 300038"/>
                  <a:gd name="connsiteY38" fmla="*/ 100407 h 336551"/>
                  <a:gd name="connsiteX39" fmla="*/ 232297 w 300038"/>
                  <a:gd name="connsiteY39" fmla="*/ 125508 h 336551"/>
                  <a:gd name="connsiteX40" fmla="*/ 208410 w 300038"/>
                  <a:gd name="connsiteY40" fmla="*/ 151931 h 336551"/>
                  <a:gd name="connsiteX41" fmla="*/ 185850 w 300038"/>
                  <a:gd name="connsiteY41" fmla="*/ 183639 h 336551"/>
                  <a:gd name="connsiteX42" fmla="*/ 172579 w 300038"/>
                  <a:gd name="connsiteY42" fmla="*/ 192887 h 336551"/>
                  <a:gd name="connsiteX43" fmla="*/ 150019 w 300038"/>
                  <a:gd name="connsiteY43" fmla="*/ 196850 h 336551"/>
                  <a:gd name="connsiteX44" fmla="*/ 127459 w 300038"/>
                  <a:gd name="connsiteY44" fmla="*/ 192887 h 336551"/>
                  <a:gd name="connsiteX45" fmla="*/ 114189 w 300038"/>
                  <a:gd name="connsiteY45" fmla="*/ 183639 h 336551"/>
                  <a:gd name="connsiteX46" fmla="*/ 91629 w 300038"/>
                  <a:gd name="connsiteY46" fmla="*/ 151931 h 336551"/>
                  <a:gd name="connsiteX47" fmla="*/ 67742 w 300038"/>
                  <a:gd name="connsiteY47" fmla="*/ 125508 h 336551"/>
                  <a:gd name="connsiteX48" fmla="*/ 70396 w 300038"/>
                  <a:gd name="connsiteY48" fmla="*/ 100407 h 336551"/>
                  <a:gd name="connsiteX49" fmla="*/ 75704 w 300038"/>
                  <a:gd name="connsiteY49" fmla="*/ 93801 h 336551"/>
                  <a:gd name="connsiteX50" fmla="*/ 77031 w 300038"/>
                  <a:gd name="connsiteY50" fmla="*/ 85874 h 336551"/>
                  <a:gd name="connsiteX51" fmla="*/ 74377 w 300038"/>
                  <a:gd name="connsiteY51" fmla="*/ 50203 h 336551"/>
                  <a:gd name="connsiteX52" fmla="*/ 103572 w 300038"/>
                  <a:gd name="connsiteY52" fmla="*/ 27744 h 336551"/>
                  <a:gd name="connsiteX53" fmla="*/ 119497 w 300038"/>
                  <a:gd name="connsiteY53" fmla="*/ 10569 h 336551"/>
                  <a:gd name="connsiteX54" fmla="*/ 155328 w 300038"/>
                  <a:gd name="connsiteY54" fmla="*/ 0 h 336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00038" h="336551">
                    <a:moveTo>
                      <a:pt x="199932" y="273051"/>
                    </a:moveTo>
                    <a:cubicBezTo>
                      <a:pt x="194703" y="273051"/>
                      <a:pt x="192088" y="277020"/>
                      <a:pt x="192088" y="280989"/>
                    </a:cubicBezTo>
                    <a:cubicBezTo>
                      <a:pt x="192088" y="306124"/>
                      <a:pt x="192088" y="306124"/>
                      <a:pt x="192088" y="306124"/>
                    </a:cubicBezTo>
                    <a:cubicBezTo>
                      <a:pt x="192088" y="310093"/>
                      <a:pt x="194703" y="312739"/>
                      <a:pt x="199932" y="312739"/>
                    </a:cubicBezTo>
                    <a:cubicBezTo>
                      <a:pt x="250919" y="312739"/>
                      <a:pt x="250919" y="312739"/>
                      <a:pt x="250919" y="312739"/>
                    </a:cubicBezTo>
                    <a:cubicBezTo>
                      <a:pt x="254841" y="312739"/>
                      <a:pt x="258763" y="310093"/>
                      <a:pt x="258763" y="306124"/>
                    </a:cubicBezTo>
                    <a:lnTo>
                      <a:pt x="258763" y="280989"/>
                    </a:lnTo>
                    <a:cubicBezTo>
                      <a:pt x="258763" y="277020"/>
                      <a:pt x="254841" y="273051"/>
                      <a:pt x="250919" y="273051"/>
                    </a:cubicBezTo>
                    <a:cubicBezTo>
                      <a:pt x="199932" y="273051"/>
                      <a:pt x="199932" y="273051"/>
                      <a:pt x="199932" y="273051"/>
                    </a:cubicBezTo>
                    <a:close/>
                    <a:moveTo>
                      <a:pt x="101328" y="196851"/>
                    </a:moveTo>
                    <a:cubicBezTo>
                      <a:pt x="103960" y="196851"/>
                      <a:pt x="105276" y="196851"/>
                      <a:pt x="107908" y="196851"/>
                    </a:cubicBezTo>
                    <a:cubicBezTo>
                      <a:pt x="109224" y="198169"/>
                      <a:pt x="110540" y="199487"/>
                      <a:pt x="111856" y="202123"/>
                    </a:cubicBezTo>
                    <a:cubicBezTo>
                      <a:pt x="128964" y="248250"/>
                      <a:pt x="128964" y="248250"/>
                      <a:pt x="128964" y="248250"/>
                    </a:cubicBezTo>
                    <a:cubicBezTo>
                      <a:pt x="131595" y="239025"/>
                      <a:pt x="131595" y="239025"/>
                      <a:pt x="131595" y="239025"/>
                    </a:cubicBezTo>
                    <a:cubicBezTo>
                      <a:pt x="126332" y="225845"/>
                      <a:pt x="126332" y="225845"/>
                      <a:pt x="126332" y="225845"/>
                    </a:cubicBezTo>
                    <a:cubicBezTo>
                      <a:pt x="125016" y="223209"/>
                      <a:pt x="126332" y="220574"/>
                      <a:pt x="127648" y="217938"/>
                    </a:cubicBezTo>
                    <a:cubicBezTo>
                      <a:pt x="128964" y="216620"/>
                      <a:pt x="131595" y="215302"/>
                      <a:pt x="132911" y="215302"/>
                    </a:cubicBezTo>
                    <a:cubicBezTo>
                      <a:pt x="167126" y="215302"/>
                      <a:pt x="167126" y="215302"/>
                      <a:pt x="167126" y="215302"/>
                    </a:cubicBezTo>
                    <a:cubicBezTo>
                      <a:pt x="168442" y="215302"/>
                      <a:pt x="171074" y="216620"/>
                      <a:pt x="172390" y="217938"/>
                    </a:cubicBezTo>
                    <a:cubicBezTo>
                      <a:pt x="173706" y="220574"/>
                      <a:pt x="175022" y="223209"/>
                      <a:pt x="173706" y="225845"/>
                    </a:cubicBezTo>
                    <a:cubicBezTo>
                      <a:pt x="168442" y="239025"/>
                      <a:pt x="168442" y="239025"/>
                      <a:pt x="168442" y="239025"/>
                    </a:cubicBezTo>
                    <a:cubicBezTo>
                      <a:pt x="171074" y="248250"/>
                      <a:pt x="171074" y="248250"/>
                      <a:pt x="171074" y="248250"/>
                    </a:cubicBezTo>
                    <a:cubicBezTo>
                      <a:pt x="188182" y="202123"/>
                      <a:pt x="188182" y="202123"/>
                      <a:pt x="188182" y="202123"/>
                    </a:cubicBezTo>
                    <a:cubicBezTo>
                      <a:pt x="189498" y="199487"/>
                      <a:pt x="190814" y="198169"/>
                      <a:pt x="192130" y="196851"/>
                    </a:cubicBezTo>
                    <a:cubicBezTo>
                      <a:pt x="194762" y="196851"/>
                      <a:pt x="196078" y="196851"/>
                      <a:pt x="198710" y="196851"/>
                    </a:cubicBezTo>
                    <a:cubicBezTo>
                      <a:pt x="265823" y="224527"/>
                      <a:pt x="265823" y="224527"/>
                      <a:pt x="265823" y="224527"/>
                    </a:cubicBezTo>
                    <a:cubicBezTo>
                      <a:pt x="286879" y="232435"/>
                      <a:pt x="300038" y="252204"/>
                      <a:pt x="300038" y="274609"/>
                    </a:cubicBezTo>
                    <a:cubicBezTo>
                      <a:pt x="300038" y="328643"/>
                      <a:pt x="300038" y="328643"/>
                      <a:pt x="300038" y="328643"/>
                    </a:cubicBezTo>
                    <a:cubicBezTo>
                      <a:pt x="300038" y="332597"/>
                      <a:pt x="296090" y="336551"/>
                      <a:pt x="292142" y="336551"/>
                    </a:cubicBezTo>
                    <a:cubicBezTo>
                      <a:pt x="7896" y="336551"/>
                      <a:pt x="7896" y="336551"/>
                      <a:pt x="7896" y="336551"/>
                    </a:cubicBezTo>
                    <a:cubicBezTo>
                      <a:pt x="3948" y="336551"/>
                      <a:pt x="0" y="332597"/>
                      <a:pt x="0" y="328643"/>
                    </a:cubicBezTo>
                    <a:cubicBezTo>
                      <a:pt x="0" y="274609"/>
                      <a:pt x="0" y="274609"/>
                      <a:pt x="0" y="274609"/>
                    </a:cubicBezTo>
                    <a:cubicBezTo>
                      <a:pt x="0" y="252204"/>
                      <a:pt x="13159" y="232435"/>
                      <a:pt x="34215" y="224527"/>
                    </a:cubicBezTo>
                    <a:cubicBezTo>
                      <a:pt x="101328" y="196851"/>
                      <a:pt x="101328" y="196851"/>
                      <a:pt x="101328" y="196851"/>
                    </a:cubicBezTo>
                    <a:close/>
                    <a:moveTo>
                      <a:pt x="155328" y="0"/>
                    </a:moveTo>
                    <a:cubicBezTo>
                      <a:pt x="171252" y="0"/>
                      <a:pt x="187177" y="5285"/>
                      <a:pt x="201775" y="15854"/>
                    </a:cubicBezTo>
                    <a:cubicBezTo>
                      <a:pt x="225662" y="34350"/>
                      <a:pt x="223008" y="72663"/>
                      <a:pt x="223008" y="79268"/>
                    </a:cubicBezTo>
                    <a:cubicBezTo>
                      <a:pt x="223008" y="84553"/>
                      <a:pt x="224335" y="89838"/>
                      <a:pt x="224335" y="93801"/>
                    </a:cubicBezTo>
                    <a:cubicBezTo>
                      <a:pt x="225662" y="95122"/>
                      <a:pt x="228316" y="96443"/>
                      <a:pt x="229643" y="100407"/>
                    </a:cubicBezTo>
                    <a:cubicBezTo>
                      <a:pt x="234951" y="107012"/>
                      <a:pt x="234951" y="114939"/>
                      <a:pt x="232297" y="125508"/>
                    </a:cubicBezTo>
                    <a:cubicBezTo>
                      <a:pt x="226989" y="146647"/>
                      <a:pt x="215045" y="150610"/>
                      <a:pt x="208410" y="151931"/>
                    </a:cubicBezTo>
                    <a:cubicBezTo>
                      <a:pt x="204429" y="159858"/>
                      <a:pt x="195139" y="175712"/>
                      <a:pt x="185850" y="183639"/>
                    </a:cubicBezTo>
                    <a:cubicBezTo>
                      <a:pt x="183196" y="187602"/>
                      <a:pt x="177888" y="190244"/>
                      <a:pt x="172579" y="192887"/>
                    </a:cubicBezTo>
                    <a:cubicBezTo>
                      <a:pt x="164617" y="195529"/>
                      <a:pt x="157982" y="196850"/>
                      <a:pt x="150019" y="196850"/>
                    </a:cubicBezTo>
                    <a:cubicBezTo>
                      <a:pt x="142057" y="196850"/>
                      <a:pt x="135422" y="195529"/>
                      <a:pt x="127459" y="192887"/>
                    </a:cubicBezTo>
                    <a:cubicBezTo>
                      <a:pt x="122151" y="190244"/>
                      <a:pt x="116843" y="187602"/>
                      <a:pt x="114189" y="183639"/>
                    </a:cubicBezTo>
                    <a:cubicBezTo>
                      <a:pt x="104900" y="175712"/>
                      <a:pt x="95610" y="159858"/>
                      <a:pt x="91629" y="151931"/>
                    </a:cubicBezTo>
                    <a:cubicBezTo>
                      <a:pt x="84994" y="150610"/>
                      <a:pt x="73050" y="146647"/>
                      <a:pt x="67742" y="125508"/>
                    </a:cubicBezTo>
                    <a:cubicBezTo>
                      <a:pt x="65088" y="114939"/>
                      <a:pt x="65088" y="107012"/>
                      <a:pt x="70396" y="100407"/>
                    </a:cubicBezTo>
                    <a:cubicBezTo>
                      <a:pt x="71723" y="96443"/>
                      <a:pt x="74377" y="95122"/>
                      <a:pt x="75704" y="93801"/>
                    </a:cubicBezTo>
                    <a:cubicBezTo>
                      <a:pt x="75704" y="91159"/>
                      <a:pt x="75704" y="88516"/>
                      <a:pt x="77031" y="85874"/>
                    </a:cubicBezTo>
                    <a:cubicBezTo>
                      <a:pt x="73050" y="80590"/>
                      <a:pt x="67742" y="68699"/>
                      <a:pt x="74377" y="50203"/>
                    </a:cubicBezTo>
                    <a:cubicBezTo>
                      <a:pt x="81013" y="30386"/>
                      <a:pt x="95610" y="27744"/>
                      <a:pt x="103572" y="27744"/>
                    </a:cubicBezTo>
                    <a:cubicBezTo>
                      <a:pt x="106227" y="22459"/>
                      <a:pt x="111535" y="17175"/>
                      <a:pt x="119497" y="10569"/>
                    </a:cubicBezTo>
                    <a:cubicBezTo>
                      <a:pt x="128786" y="3963"/>
                      <a:pt x="142057" y="0"/>
                      <a:pt x="15532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sp>
          <p:nvSpPr>
            <p:cNvPr id="12" name="文本框 18"/>
            <p:cNvSpPr txBox="1"/>
            <p:nvPr/>
          </p:nvSpPr>
          <p:spPr>
            <a:xfrm>
              <a:off x="9541661" y="5836042"/>
              <a:ext cx="1500079" cy="39228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en-US" altLang="zh-CN" sz="14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Dinh</a:t>
              </a:r>
              <a:r>
                <a:rPr lang="en-US" altLang="zh-CN" sz="14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 Phong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文本框 19"/>
            <p:cNvSpPr txBox="1"/>
            <p:nvPr/>
          </p:nvSpPr>
          <p:spPr>
            <a:xfrm>
              <a:off x="6778716" y="5836042"/>
              <a:ext cx="1500079" cy="39228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en-US" altLang="zh-CN" sz="14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Dinh</a:t>
              </a:r>
              <a:r>
                <a:rPr lang="en-US" altLang="zh-CN" sz="14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 Phong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pic>
        <p:nvPicPr>
          <p:cNvPr id="5122" name="Picture 2" descr="Ukraine F-16 fighter pilot training to start soon in Romania | Weapons News  | Al Jazeera">
            <a:extLst>
              <a:ext uri="{FF2B5EF4-FFF2-40B4-BE49-F238E27FC236}">
                <a16:creationId xmlns:a16="http://schemas.microsoft.com/office/drawing/2014/main" id="{630F4BE0-FB36-45AA-8B9E-835F502540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4" b="89964" l="4063" r="90000">
                        <a14:foregroundMark x1="17708" y1="49964" x2="4063" y2="50182"/>
                        <a14:foregroundMark x1="13333" y1="48873" x2="7708" y2="488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8422" y="1238331"/>
            <a:ext cx="3126455" cy="2239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14A1208F-657C-4F10-B883-72C3873B9996}"/>
              </a:ext>
            </a:extLst>
          </p:cNvPr>
          <p:cNvGrpSpPr/>
          <p:nvPr/>
        </p:nvGrpSpPr>
        <p:grpSpPr>
          <a:xfrm>
            <a:off x="-6408483" y="2386471"/>
            <a:ext cx="4042571" cy="1035194"/>
            <a:chOff x="1541717" y="2386471"/>
            <a:chExt cx="4042571" cy="1035194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6662561-1ADA-40F5-A774-8F88DF8778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03333" y="2386471"/>
              <a:ext cx="480955" cy="4809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22" name="Line 40">
              <a:extLst>
                <a:ext uri="{FF2B5EF4-FFF2-40B4-BE49-F238E27FC236}">
                  <a16:creationId xmlns:a16="http://schemas.microsoft.com/office/drawing/2014/main" id="{D9917BF9-98D4-41A8-AB7E-B2B318C86D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456675" y="2628113"/>
              <a:ext cx="2646660" cy="0"/>
            </a:xfrm>
            <a:prstGeom prst="line">
              <a:avLst/>
            </a:prstGeom>
            <a:noFill/>
            <a:ln w="6350" cap="flat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23" name="淘宝店chenying0907 106">
              <a:extLst>
                <a:ext uri="{FF2B5EF4-FFF2-40B4-BE49-F238E27FC236}">
                  <a16:creationId xmlns:a16="http://schemas.microsoft.com/office/drawing/2014/main" id="{5E2E1975-FEFA-4572-A54C-5519C2DFD32C}"/>
                </a:ext>
              </a:extLst>
            </p:cNvPr>
            <p:cNvSpPr/>
            <p:nvPr/>
          </p:nvSpPr>
          <p:spPr>
            <a:xfrm>
              <a:off x="1541717" y="2466763"/>
              <a:ext cx="874475" cy="692027"/>
            </a:xfrm>
            <a:prstGeom prst="rect">
              <a:avLst/>
            </a:prstGeom>
          </p:spPr>
          <p:txBody>
            <a:bodyPr wrap="square" lIns="121899" tIns="60949" rIns="121899" bIns="60949">
              <a:spAutoFit/>
            </a:bodyPr>
            <a:lstStyle/>
            <a:p>
              <a:pPr algn="ctr"/>
              <a:r>
                <a:rPr lang="en-US" altLang="zh-CN" sz="3695" dirty="0">
                  <a:ln w="6350">
                    <a:noFill/>
                  </a:ln>
                  <a:solidFill>
                    <a:schemeClr val="accent1"/>
                  </a:solidFill>
                  <a:latin typeface="Agency FB" panose="020B0503020202020204" pitchFamily="34" charset="0"/>
                  <a:ea typeface="微软雅黑" panose="020B0503020204020204" charset="-122"/>
                </a:rPr>
                <a:t>01</a:t>
              </a:r>
              <a:endParaRPr lang="zh-CN" altLang="en-US" sz="3695" dirty="0">
                <a:ln w="6350">
                  <a:noFill/>
                </a:ln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24" name="淘宝店chenying0907 24">
              <a:extLst>
                <a:ext uri="{FF2B5EF4-FFF2-40B4-BE49-F238E27FC236}">
                  <a16:creationId xmlns:a16="http://schemas.microsoft.com/office/drawing/2014/main" id="{CAAA3A81-74FE-420C-8574-F5AF663BD0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31294" y="2535194"/>
              <a:ext cx="234805" cy="221681"/>
            </a:xfrm>
            <a:custGeom>
              <a:avLst/>
              <a:gdLst>
                <a:gd name="T0" fmla="*/ 48 w 98"/>
                <a:gd name="T1" fmla="*/ 24 h 92"/>
                <a:gd name="T2" fmla="*/ 50 w 98"/>
                <a:gd name="T3" fmla="*/ 53 h 92"/>
                <a:gd name="T4" fmla="*/ 52 w 98"/>
                <a:gd name="T5" fmla="*/ 17 h 92"/>
                <a:gd name="T6" fmla="*/ 48 w 98"/>
                <a:gd name="T7" fmla="*/ 16 h 92"/>
                <a:gd name="T8" fmla="*/ 41 w 98"/>
                <a:gd name="T9" fmla="*/ 28 h 92"/>
                <a:gd name="T10" fmla="*/ 94 w 98"/>
                <a:gd name="T11" fmla="*/ 12 h 92"/>
                <a:gd name="T12" fmla="*/ 84 w 98"/>
                <a:gd name="T13" fmla="*/ 12 h 92"/>
                <a:gd name="T14" fmla="*/ 80 w 98"/>
                <a:gd name="T15" fmla="*/ 0 h 92"/>
                <a:gd name="T16" fmla="*/ 14 w 98"/>
                <a:gd name="T17" fmla="*/ 4 h 92"/>
                <a:gd name="T18" fmla="*/ 3 w 98"/>
                <a:gd name="T19" fmla="*/ 12 h 92"/>
                <a:gd name="T20" fmla="*/ 0 w 98"/>
                <a:gd name="T21" fmla="*/ 37 h 92"/>
                <a:gd name="T22" fmla="*/ 6 w 98"/>
                <a:gd name="T23" fmla="*/ 52 h 92"/>
                <a:gd name="T24" fmla="*/ 45 w 98"/>
                <a:gd name="T25" fmla="*/ 75 h 92"/>
                <a:gd name="T26" fmla="*/ 29 w 98"/>
                <a:gd name="T27" fmla="*/ 84 h 92"/>
                <a:gd name="T28" fmla="*/ 29 w 98"/>
                <a:gd name="T29" fmla="*/ 92 h 92"/>
                <a:gd name="T30" fmla="*/ 73 w 98"/>
                <a:gd name="T31" fmla="*/ 88 h 92"/>
                <a:gd name="T32" fmla="*/ 53 w 98"/>
                <a:gd name="T33" fmla="*/ 84 h 92"/>
                <a:gd name="T34" fmla="*/ 78 w 98"/>
                <a:gd name="T35" fmla="*/ 59 h 92"/>
                <a:gd name="T36" fmla="*/ 92 w 98"/>
                <a:gd name="T37" fmla="*/ 52 h 92"/>
                <a:gd name="T38" fmla="*/ 98 w 98"/>
                <a:gd name="T39" fmla="*/ 16 h 92"/>
                <a:gd name="T40" fmla="*/ 11 w 98"/>
                <a:gd name="T41" fmla="*/ 47 h 92"/>
                <a:gd name="T42" fmla="*/ 7 w 98"/>
                <a:gd name="T43" fmla="*/ 37 h 92"/>
                <a:gd name="T44" fmla="*/ 14 w 98"/>
                <a:gd name="T45" fmla="*/ 20 h 92"/>
                <a:gd name="T46" fmla="*/ 15 w 98"/>
                <a:gd name="T47" fmla="*/ 50 h 92"/>
                <a:gd name="T48" fmla="*/ 76 w 98"/>
                <a:gd name="T49" fmla="*/ 40 h 92"/>
                <a:gd name="T50" fmla="*/ 73 w 98"/>
                <a:gd name="T51" fmla="*/ 53 h 92"/>
                <a:gd name="T52" fmla="*/ 49 w 98"/>
                <a:gd name="T53" fmla="*/ 67 h 92"/>
                <a:gd name="T54" fmla="*/ 24 w 98"/>
                <a:gd name="T55" fmla="*/ 53 h 92"/>
                <a:gd name="T56" fmla="*/ 21 w 98"/>
                <a:gd name="T57" fmla="*/ 40 h 92"/>
                <a:gd name="T58" fmla="*/ 76 w 98"/>
                <a:gd name="T59" fmla="*/ 8 h 92"/>
                <a:gd name="T60" fmla="*/ 91 w 98"/>
                <a:gd name="T61" fmla="*/ 37 h 92"/>
                <a:gd name="T62" fmla="*/ 86 w 98"/>
                <a:gd name="T63" fmla="*/ 47 h 92"/>
                <a:gd name="T64" fmla="*/ 83 w 98"/>
                <a:gd name="T65" fmla="*/ 50 h 92"/>
                <a:gd name="T66" fmla="*/ 84 w 98"/>
                <a:gd name="T67" fmla="*/ 40 h 92"/>
                <a:gd name="T68" fmla="*/ 91 w 98"/>
                <a:gd name="T69" fmla="*/ 2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8" h="92">
                  <a:moveTo>
                    <a:pt x="44" y="28"/>
                  </a:moveTo>
                  <a:cubicBezTo>
                    <a:pt x="48" y="24"/>
                    <a:pt x="48" y="24"/>
                    <a:pt x="48" y="24"/>
                  </a:cubicBezTo>
                  <a:cubicBezTo>
                    <a:pt x="48" y="51"/>
                    <a:pt x="48" y="51"/>
                    <a:pt x="48" y="51"/>
                  </a:cubicBezTo>
                  <a:cubicBezTo>
                    <a:pt x="48" y="52"/>
                    <a:pt x="49" y="53"/>
                    <a:pt x="50" y="53"/>
                  </a:cubicBezTo>
                  <a:cubicBezTo>
                    <a:pt x="51" y="53"/>
                    <a:pt x="52" y="52"/>
                    <a:pt x="52" y="51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6"/>
                    <a:pt x="51" y="15"/>
                    <a:pt x="50" y="15"/>
                  </a:cubicBezTo>
                  <a:cubicBezTo>
                    <a:pt x="49" y="15"/>
                    <a:pt x="48" y="15"/>
                    <a:pt x="48" y="16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0" y="26"/>
                    <a:pt x="40" y="28"/>
                    <a:pt x="41" y="28"/>
                  </a:cubicBezTo>
                  <a:cubicBezTo>
                    <a:pt x="42" y="29"/>
                    <a:pt x="44" y="29"/>
                    <a:pt x="44" y="28"/>
                  </a:cubicBezTo>
                  <a:close/>
                  <a:moveTo>
                    <a:pt x="94" y="12"/>
                  </a:moveTo>
                  <a:cubicBezTo>
                    <a:pt x="94" y="12"/>
                    <a:pt x="94" y="12"/>
                    <a:pt x="9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2"/>
                    <a:pt x="82" y="0"/>
                    <a:pt x="8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0"/>
                    <a:pt x="14" y="2"/>
                    <a:pt x="14" y="4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" y="12"/>
                    <a:pt x="0" y="14"/>
                    <a:pt x="0" y="1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43"/>
                    <a:pt x="2" y="48"/>
                    <a:pt x="6" y="52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9" y="56"/>
                    <a:pt x="14" y="58"/>
                    <a:pt x="19" y="59"/>
                  </a:cubicBezTo>
                  <a:cubicBezTo>
                    <a:pt x="25" y="68"/>
                    <a:pt x="35" y="74"/>
                    <a:pt x="45" y="75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7" y="84"/>
                    <a:pt x="25" y="86"/>
                    <a:pt x="25" y="88"/>
                  </a:cubicBezTo>
                  <a:cubicBezTo>
                    <a:pt x="25" y="90"/>
                    <a:pt x="27" y="92"/>
                    <a:pt x="29" y="92"/>
                  </a:cubicBezTo>
                  <a:cubicBezTo>
                    <a:pt x="69" y="92"/>
                    <a:pt x="69" y="92"/>
                    <a:pt x="69" y="92"/>
                  </a:cubicBezTo>
                  <a:cubicBezTo>
                    <a:pt x="71" y="92"/>
                    <a:pt x="73" y="90"/>
                    <a:pt x="73" y="88"/>
                  </a:cubicBezTo>
                  <a:cubicBezTo>
                    <a:pt x="73" y="86"/>
                    <a:pt x="71" y="84"/>
                    <a:pt x="69" y="84"/>
                  </a:cubicBezTo>
                  <a:cubicBezTo>
                    <a:pt x="53" y="84"/>
                    <a:pt x="53" y="84"/>
                    <a:pt x="53" y="84"/>
                  </a:cubicBezTo>
                  <a:cubicBezTo>
                    <a:pt x="53" y="75"/>
                    <a:pt x="53" y="75"/>
                    <a:pt x="53" y="75"/>
                  </a:cubicBezTo>
                  <a:cubicBezTo>
                    <a:pt x="63" y="74"/>
                    <a:pt x="73" y="68"/>
                    <a:pt x="78" y="59"/>
                  </a:cubicBezTo>
                  <a:cubicBezTo>
                    <a:pt x="84" y="58"/>
                    <a:pt x="88" y="56"/>
                    <a:pt x="92" y="53"/>
                  </a:cubicBezTo>
                  <a:cubicBezTo>
                    <a:pt x="92" y="52"/>
                    <a:pt x="92" y="52"/>
                    <a:pt x="92" y="52"/>
                  </a:cubicBezTo>
                  <a:cubicBezTo>
                    <a:pt x="96" y="48"/>
                    <a:pt x="98" y="43"/>
                    <a:pt x="98" y="37"/>
                  </a:cubicBezTo>
                  <a:cubicBezTo>
                    <a:pt x="98" y="16"/>
                    <a:pt x="98" y="16"/>
                    <a:pt x="98" y="16"/>
                  </a:cubicBezTo>
                  <a:cubicBezTo>
                    <a:pt x="98" y="14"/>
                    <a:pt x="96" y="12"/>
                    <a:pt x="94" y="12"/>
                  </a:cubicBezTo>
                  <a:close/>
                  <a:moveTo>
                    <a:pt x="11" y="47"/>
                  </a:moveTo>
                  <a:cubicBezTo>
                    <a:pt x="11" y="47"/>
                    <a:pt x="11" y="47"/>
                    <a:pt x="11" y="47"/>
                  </a:cubicBezTo>
                  <a:cubicBezTo>
                    <a:pt x="9" y="44"/>
                    <a:pt x="7" y="41"/>
                    <a:pt x="7" y="37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4"/>
                    <a:pt x="14" y="47"/>
                    <a:pt x="15" y="50"/>
                  </a:cubicBezTo>
                  <a:cubicBezTo>
                    <a:pt x="14" y="49"/>
                    <a:pt x="12" y="48"/>
                    <a:pt x="11" y="47"/>
                  </a:cubicBezTo>
                  <a:close/>
                  <a:moveTo>
                    <a:pt x="76" y="40"/>
                  </a:moveTo>
                  <a:cubicBezTo>
                    <a:pt x="76" y="40"/>
                    <a:pt x="76" y="40"/>
                    <a:pt x="76" y="40"/>
                  </a:cubicBezTo>
                  <a:cubicBezTo>
                    <a:pt x="76" y="45"/>
                    <a:pt x="75" y="49"/>
                    <a:pt x="73" y="53"/>
                  </a:cubicBezTo>
                  <a:cubicBezTo>
                    <a:pt x="73" y="53"/>
                    <a:pt x="73" y="53"/>
                    <a:pt x="73" y="53"/>
                  </a:cubicBezTo>
                  <a:cubicBezTo>
                    <a:pt x="69" y="62"/>
                    <a:pt x="59" y="67"/>
                    <a:pt x="49" y="67"/>
                  </a:cubicBezTo>
                  <a:cubicBezTo>
                    <a:pt x="39" y="67"/>
                    <a:pt x="29" y="62"/>
                    <a:pt x="24" y="53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2" y="49"/>
                    <a:pt x="21" y="45"/>
                    <a:pt x="21" y="40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6" y="40"/>
                    <a:pt x="76" y="40"/>
                    <a:pt x="76" y="40"/>
                  </a:cubicBezTo>
                  <a:close/>
                  <a:moveTo>
                    <a:pt x="91" y="37"/>
                  </a:moveTo>
                  <a:cubicBezTo>
                    <a:pt x="91" y="37"/>
                    <a:pt x="91" y="37"/>
                    <a:pt x="91" y="37"/>
                  </a:cubicBezTo>
                  <a:cubicBezTo>
                    <a:pt x="91" y="41"/>
                    <a:pt x="89" y="44"/>
                    <a:pt x="86" y="47"/>
                  </a:cubicBezTo>
                  <a:cubicBezTo>
                    <a:pt x="86" y="47"/>
                    <a:pt x="86" y="47"/>
                    <a:pt x="86" y="47"/>
                  </a:cubicBezTo>
                  <a:cubicBezTo>
                    <a:pt x="85" y="48"/>
                    <a:pt x="84" y="49"/>
                    <a:pt x="83" y="50"/>
                  </a:cubicBezTo>
                  <a:cubicBezTo>
                    <a:pt x="84" y="47"/>
                    <a:pt x="84" y="44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91" y="20"/>
                    <a:pt x="91" y="20"/>
                    <a:pt x="91" y="20"/>
                  </a:cubicBezTo>
                  <a:cubicBezTo>
                    <a:pt x="91" y="37"/>
                    <a:pt x="91" y="37"/>
                    <a:pt x="91" y="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25" name="矩形 117">
              <a:extLst>
                <a:ext uri="{FF2B5EF4-FFF2-40B4-BE49-F238E27FC236}">
                  <a16:creationId xmlns:a16="http://schemas.microsoft.com/office/drawing/2014/main" id="{E407F2CD-A5FA-4ED9-B45F-BFD97DAF9CDF}"/>
                </a:ext>
              </a:extLst>
            </p:cNvPr>
            <p:cNvSpPr/>
            <p:nvPr/>
          </p:nvSpPr>
          <p:spPr>
            <a:xfrm>
              <a:off x="2266296" y="3088569"/>
              <a:ext cx="1934520" cy="333096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Book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ve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́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máy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bay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6" name="矩形 118">
              <a:extLst>
                <a:ext uri="{FF2B5EF4-FFF2-40B4-BE49-F238E27FC236}">
                  <a16:creationId xmlns:a16="http://schemas.microsoft.com/office/drawing/2014/main" id="{55412DB7-C497-4755-90D1-0FB09929A264}"/>
                </a:ext>
              </a:extLst>
            </p:cNvPr>
            <p:cNvSpPr/>
            <p:nvPr/>
          </p:nvSpPr>
          <p:spPr>
            <a:xfrm>
              <a:off x="2266295" y="2747292"/>
              <a:ext cx="2485149" cy="379327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Book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70FE659-7A19-4F6C-ABA6-91227433E29A}"/>
              </a:ext>
            </a:extLst>
          </p:cNvPr>
          <p:cNvGrpSpPr/>
          <p:nvPr/>
        </p:nvGrpSpPr>
        <p:grpSpPr>
          <a:xfrm>
            <a:off x="14049915" y="2386471"/>
            <a:ext cx="4206819" cy="1035130"/>
            <a:chOff x="6607715" y="2386471"/>
            <a:chExt cx="4206819" cy="1035130"/>
          </a:xfrm>
        </p:grpSpPr>
        <p:sp>
          <p:nvSpPr>
            <p:cNvPr id="28" name="Oval 39">
              <a:extLst>
                <a:ext uri="{FF2B5EF4-FFF2-40B4-BE49-F238E27FC236}">
                  <a16:creationId xmlns:a16="http://schemas.microsoft.com/office/drawing/2014/main" id="{A4BFD77F-F5C2-4AFD-80FD-E37E8E458C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07715" y="2386471"/>
              <a:ext cx="480955" cy="4809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 dirty="0"/>
            </a:p>
          </p:txBody>
        </p:sp>
        <p:sp>
          <p:nvSpPr>
            <p:cNvPr id="29" name="Line 41">
              <a:extLst>
                <a:ext uri="{FF2B5EF4-FFF2-40B4-BE49-F238E27FC236}">
                  <a16:creationId xmlns:a16="http://schemas.microsoft.com/office/drawing/2014/main" id="{CB24565E-9A07-47D0-AF38-7E99C230B2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088669" y="2628113"/>
              <a:ext cx="2646659" cy="0"/>
            </a:xfrm>
            <a:prstGeom prst="line">
              <a:avLst/>
            </a:prstGeom>
            <a:noFill/>
            <a:ln w="6350" cap="flat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30" name="淘宝店chenying0907 108">
              <a:extLst>
                <a:ext uri="{FF2B5EF4-FFF2-40B4-BE49-F238E27FC236}">
                  <a16:creationId xmlns:a16="http://schemas.microsoft.com/office/drawing/2014/main" id="{B831E9D7-9C51-434F-9809-A0735CEF7F9A}"/>
                </a:ext>
              </a:extLst>
            </p:cNvPr>
            <p:cNvSpPr/>
            <p:nvPr/>
          </p:nvSpPr>
          <p:spPr>
            <a:xfrm>
              <a:off x="9940059" y="2396542"/>
              <a:ext cx="874475" cy="692027"/>
            </a:xfrm>
            <a:prstGeom prst="rect">
              <a:avLst/>
            </a:prstGeom>
          </p:spPr>
          <p:txBody>
            <a:bodyPr wrap="square" lIns="121899" tIns="60949" rIns="121899" bIns="60949">
              <a:spAutoFit/>
            </a:bodyPr>
            <a:lstStyle/>
            <a:p>
              <a:pPr algn="ctr"/>
              <a:r>
                <a:rPr lang="en-US" altLang="zh-CN" sz="3695" dirty="0">
                  <a:ln w="6350">
                    <a:noFill/>
                  </a:ln>
                  <a:solidFill>
                    <a:schemeClr val="accent2"/>
                  </a:solidFill>
                  <a:latin typeface="Agency FB" panose="020B0503020202020204" pitchFamily="34" charset="0"/>
                  <a:ea typeface="微软雅黑" panose="020B0503020204020204" charset="-122"/>
                </a:rPr>
                <a:t>02</a:t>
              </a:r>
              <a:endParaRPr lang="zh-CN" altLang="en-US" sz="3695" dirty="0">
                <a:ln w="6350">
                  <a:noFill/>
                </a:ln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31" name="淘宝店chenying0907 26">
              <a:extLst>
                <a:ext uri="{FF2B5EF4-FFF2-40B4-BE49-F238E27FC236}">
                  <a16:creationId xmlns:a16="http://schemas.microsoft.com/office/drawing/2014/main" id="{F41156AD-8EA0-427A-87D2-869597A47B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41018" y="2515384"/>
              <a:ext cx="214349" cy="215344"/>
            </a:xfrm>
            <a:custGeom>
              <a:avLst/>
              <a:gdLst>
                <a:gd name="T0" fmla="*/ 83 w 106"/>
                <a:gd name="T1" fmla="*/ 53 h 106"/>
                <a:gd name="T2" fmla="*/ 104 w 106"/>
                <a:gd name="T3" fmla="*/ 22 h 106"/>
                <a:gd name="T4" fmla="*/ 72 w 106"/>
                <a:gd name="T5" fmla="*/ 4 h 106"/>
                <a:gd name="T6" fmla="*/ 31 w 106"/>
                <a:gd name="T7" fmla="*/ 2 h 106"/>
                <a:gd name="T8" fmla="*/ 2 w 106"/>
                <a:gd name="T9" fmla="*/ 26 h 106"/>
                <a:gd name="T10" fmla="*/ 23 w 106"/>
                <a:gd name="T11" fmla="*/ 53 h 106"/>
                <a:gd name="T12" fmla="*/ 1 w 106"/>
                <a:gd name="T13" fmla="*/ 77 h 106"/>
                <a:gd name="T14" fmla="*/ 5 w 106"/>
                <a:gd name="T15" fmla="*/ 105 h 106"/>
                <a:gd name="T16" fmla="*/ 32 w 106"/>
                <a:gd name="T17" fmla="*/ 104 h 106"/>
                <a:gd name="T18" fmla="*/ 74 w 106"/>
                <a:gd name="T19" fmla="*/ 104 h 106"/>
                <a:gd name="T20" fmla="*/ 80 w 106"/>
                <a:gd name="T21" fmla="*/ 104 h 106"/>
                <a:gd name="T22" fmla="*/ 104 w 106"/>
                <a:gd name="T23" fmla="*/ 75 h 106"/>
                <a:gd name="T24" fmla="*/ 77 w 106"/>
                <a:gd name="T25" fmla="*/ 9 h 106"/>
                <a:gd name="T26" fmla="*/ 96 w 106"/>
                <a:gd name="T27" fmla="*/ 24 h 106"/>
                <a:gd name="T28" fmla="*/ 90 w 106"/>
                <a:gd name="T29" fmla="*/ 36 h 106"/>
                <a:gd name="T30" fmla="*/ 85 w 106"/>
                <a:gd name="T31" fmla="*/ 31 h 106"/>
                <a:gd name="T32" fmla="*/ 85 w 106"/>
                <a:gd name="T33" fmla="*/ 31 h 106"/>
                <a:gd name="T34" fmla="*/ 75 w 106"/>
                <a:gd name="T35" fmla="*/ 21 h 106"/>
                <a:gd name="T36" fmla="*/ 75 w 106"/>
                <a:gd name="T37" fmla="*/ 21 h 106"/>
                <a:gd name="T38" fmla="*/ 75 w 106"/>
                <a:gd name="T39" fmla="*/ 21 h 106"/>
                <a:gd name="T40" fmla="*/ 75 w 106"/>
                <a:gd name="T41" fmla="*/ 20 h 106"/>
                <a:gd name="T42" fmla="*/ 77 w 106"/>
                <a:gd name="T43" fmla="*/ 9 h 106"/>
                <a:gd name="T44" fmla="*/ 80 w 106"/>
                <a:gd name="T45" fmla="*/ 33 h 106"/>
                <a:gd name="T46" fmla="*/ 15 w 106"/>
                <a:gd name="T47" fmla="*/ 84 h 106"/>
                <a:gd name="T48" fmla="*/ 80 w 106"/>
                <a:gd name="T49" fmla="*/ 33 h 106"/>
                <a:gd name="T50" fmla="*/ 10 w 106"/>
                <a:gd name="T51" fmla="*/ 29 h 106"/>
                <a:gd name="T52" fmla="*/ 32 w 106"/>
                <a:gd name="T53" fmla="*/ 14 h 106"/>
                <a:gd name="T54" fmla="*/ 25 w 106"/>
                <a:gd name="T55" fmla="*/ 24 h 106"/>
                <a:gd name="T56" fmla="*/ 35 w 106"/>
                <a:gd name="T57" fmla="*/ 17 h 106"/>
                <a:gd name="T58" fmla="*/ 37 w 106"/>
                <a:gd name="T59" fmla="*/ 26 h 106"/>
                <a:gd name="T60" fmla="*/ 41 w 106"/>
                <a:gd name="T61" fmla="*/ 29 h 106"/>
                <a:gd name="T62" fmla="*/ 47 w 106"/>
                <a:gd name="T63" fmla="*/ 29 h 106"/>
                <a:gd name="T64" fmla="*/ 10 w 106"/>
                <a:gd name="T65" fmla="*/ 29 h 106"/>
                <a:gd name="T66" fmla="*/ 67 w 106"/>
                <a:gd name="T67" fmla="*/ 19 h 106"/>
                <a:gd name="T68" fmla="*/ 12 w 106"/>
                <a:gd name="T69" fmla="*/ 80 h 106"/>
                <a:gd name="T70" fmla="*/ 67 w 106"/>
                <a:gd name="T71" fmla="*/ 19 h 106"/>
                <a:gd name="T72" fmla="*/ 8 w 106"/>
                <a:gd name="T73" fmla="*/ 98 h 106"/>
                <a:gd name="T74" fmla="*/ 22 w 106"/>
                <a:gd name="T75" fmla="*/ 98 h 106"/>
                <a:gd name="T76" fmla="*/ 28 w 106"/>
                <a:gd name="T77" fmla="*/ 97 h 106"/>
                <a:gd name="T78" fmla="*/ 25 w 106"/>
                <a:gd name="T79" fmla="*/ 94 h 106"/>
                <a:gd name="T80" fmla="*/ 86 w 106"/>
                <a:gd name="T81" fmla="*/ 39 h 106"/>
                <a:gd name="T82" fmla="*/ 77 w 106"/>
                <a:gd name="T83" fmla="*/ 96 h 106"/>
                <a:gd name="T84" fmla="*/ 59 w 106"/>
                <a:gd name="T85" fmla="*/ 77 h 106"/>
                <a:gd name="T86" fmla="*/ 81 w 106"/>
                <a:gd name="T87" fmla="*/ 62 h 106"/>
                <a:gd name="T88" fmla="*/ 77 w 106"/>
                <a:gd name="T89" fmla="*/ 69 h 106"/>
                <a:gd name="T90" fmla="*/ 84 w 106"/>
                <a:gd name="T91" fmla="*/ 66 h 106"/>
                <a:gd name="T92" fmla="*/ 83 w 106"/>
                <a:gd name="T93" fmla="*/ 78 h 106"/>
                <a:gd name="T94" fmla="*/ 86 w 106"/>
                <a:gd name="T95" fmla="*/ 81 h 106"/>
                <a:gd name="T96" fmla="*/ 96 w 106"/>
                <a:gd name="T97" fmla="*/ 7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6" h="106">
                  <a:moveTo>
                    <a:pt x="104" y="75"/>
                  </a:moveTo>
                  <a:cubicBezTo>
                    <a:pt x="83" y="53"/>
                    <a:pt x="83" y="53"/>
                    <a:pt x="83" y="5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5" y="31"/>
                    <a:pt x="106" y="27"/>
                    <a:pt x="104" y="22"/>
                  </a:cubicBezTo>
                  <a:cubicBezTo>
                    <a:pt x="102" y="17"/>
                    <a:pt x="92" y="9"/>
                    <a:pt x="87" y="4"/>
                  </a:cubicBezTo>
                  <a:cubicBezTo>
                    <a:pt x="83" y="0"/>
                    <a:pt x="76" y="0"/>
                    <a:pt x="72" y="4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1"/>
                    <a:pt x="27" y="1"/>
                    <a:pt x="26" y="2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8"/>
                    <a:pt x="0" y="30"/>
                    <a:pt x="2" y="31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1" y="75"/>
                    <a:pt x="1" y="76"/>
                    <a:pt x="1" y="77"/>
                  </a:cubicBezTo>
                  <a:cubicBezTo>
                    <a:pt x="1" y="85"/>
                    <a:pt x="1" y="93"/>
                    <a:pt x="1" y="101"/>
                  </a:cubicBezTo>
                  <a:cubicBezTo>
                    <a:pt x="1" y="103"/>
                    <a:pt x="2" y="105"/>
                    <a:pt x="5" y="105"/>
                  </a:cubicBezTo>
                  <a:cubicBezTo>
                    <a:pt x="29" y="105"/>
                    <a:pt x="29" y="105"/>
                    <a:pt x="29" y="105"/>
                  </a:cubicBezTo>
                  <a:cubicBezTo>
                    <a:pt x="30" y="105"/>
                    <a:pt x="31" y="105"/>
                    <a:pt x="32" y="104"/>
                  </a:cubicBezTo>
                  <a:cubicBezTo>
                    <a:pt x="53" y="83"/>
                    <a:pt x="53" y="83"/>
                    <a:pt x="53" y="83"/>
                  </a:cubicBezTo>
                  <a:cubicBezTo>
                    <a:pt x="74" y="104"/>
                    <a:pt x="74" y="104"/>
                    <a:pt x="74" y="104"/>
                  </a:cubicBezTo>
                  <a:cubicBezTo>
                    <a:pt x="75" y="104"/>
                    <a:pt x="75" y="104"/>
                    <a:pt x="75" y="104"/>
                  </a:cubicBezTo>
                  <a:cubicBezTo>
                    <a:pt x="76" y="106"/>
                    <a:pt x="78" y="106"/>
                    <a:pt x="80" y="104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105" y="79"/>
                    <a:pt x="105" y="76"/>
                    <a:pt x="104" y="75"/>
                  </a:cubicBezTo>
                  <a:close/>
                  <a:moveTo>
                    <a:pt x="77" y="9"/>
                  </a:moveTo>
                  <a:cubicBezTo>
                    <a:pt x="77" y="9"/>
                    <a:pt x="77" y="9"/>
                    <a:pt x="77" y="9"/>
                  </a:cubicBezTo>
                  <a:cubicBezTo>
                    <a:pt x="78" y="8"/>
                    <a:pt x="80" y="8"/>
                    <a:pt x="82" y="9"/>
                  </a:cubicBezTo>
                  <a:cubicBezTo>
                    <a:pt x="87" y="14"/>
                    <a:pt x="92" y="19"/>
                    <a:pt x="96" y="24"/>
                  </a:cubicBezTo>
                  <a:cubicBezTo>
                    <a:pt x="98" y="26"/>
                    <a:pt x="98" y="28"/>
                    <a:pt x="96" y="29"/>
                  </a:cubicBezTo>
                  <a:cubicBezTo>
                    <a:pt x="90" y="36"/>
                    <a:pt x="90" y="36"/>
                    <a:pt x="90" y="36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80" y="33"/>
                  </a:moveTo>
                  <a:cubicBezTo>
                    <a:pt x="80" y="33"/>
                    <a:pt x="80" y="33"/>
                    <a:pt x="80" y="33"/>
                  </a:cubicBezTo>
                  <a:cubicBezTo>
                    <a:pt x="61" y="52"/>
                    <a:pt x="42" y="72"/>
                    <a:pt x="22" y="91"/>
                  </a:cubicBezTo>
                  <a:cubicBezTo>
                    <a:pt x="15" y="84"/>
                    <a:pt x="15" y="84"/>
                    <a:pt x="15" y="84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6" y="28"/>
                    <a:pt x="78" y="30"/>
                    <a:pt x="80" y="33"/>
                  </a:cubicBezTo>
                  <a:close/>
                  <a:moveTo>
                    <a:pt x="10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1"/>
                    <a:pt x="25" y="23"/>
                    <a:pt x="25" y="24"/>
                  </a:cubicBezTo>
                  <a:cubicBezTo>
                    <a:pt x="26" y="24"/>
                    <a:pt x="28" y="24"/>
                    <a:pt x="29" y="24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7"/>
                    <a:pt x="36" y="28"/>
                    <a:pt x="37" y="29"/>
                  </a:cubicBezTo>
                  <a:cubicBezTo>
                    <a:pt x="38" y="30"/>
                    <a:pt x="40" y="30"/>
                    <a:pt x="41" y="29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10" y="29"/>
                    <a:pt x="10" y="29"/>
                    <a:pt x="10" y="29"/>
                  </a:cubicBezTo>
                  <a:close/>
                  <a:moveTo>
                    <a:pt x="67" y="19"/>
                  </a:moveTo>
                  <a:cubicBezTo>
                    <a:pt x="67" y="19"/>
                    <a:pt x="67" y="19"/>
                    <a:pt x="67" y="19"/>
                  </a:cubicBezTo>
                  <a:cubicBezTo>
                    <a:pt x="70" y="22"/>
                    <a:pt x="70" y="22"/>
                    <a:pt x="70" y="22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9" y="78"/>
                    <a:pt x="9" y="78"/>
                    <a:pt x="9" y="78"/>
                  </a:cubicBezTo>
                  <a:cubicBezTo>
                    <a:pt x="67" y="19"/>
                    <a:pt x="67" y="19"/>
                    <a:pt x="67" y="19"/>
                  </a:cubicBezTo>
                  <a:close/>
                  <a:moveTo>
                    <a:pt x="8" y="98"/>
                  </a:moveTo>
                  <a:cubicBezTo>
                    <a:pt x="8" y="98"/>
                    <a:pt x="8" y="98"/>
                    <a:pt x="8" y="98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8" y="98"/>
                    <a:pt x="8" y="98"/>
                    <a:pt x="8" y="98"/>
                  </a:cubicBezTo>
                  <a:close/>
                  <a:moveTo>
                    <a:pt x="28" y="97"/>
                  </a:moveTo>
                  <a:cubicBezTo>
                    <a:pt x="28" y="97"/>
                    <a:pt x="28" y="97"/>
                    <a:pt x="28" y="97"/>
                  </a:cubicBezTo>
                  <a:cubicBezTo>
                    <a:pt x="25" y="94"/>
                    <a:pt x="25" y="94"/>
                    <a:pt x="25" y="94"/>
                  </a:cubicBezTo>
                  <a:cubicBezTo>
                    <a:pt x="45" y="75"/>
                    <a:pt x="64" y="55"/>
                    <a:pt x="84" y="36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28" y="97"/>
                    <a:pt x="28" y="97"/>
                    <a:pt x="28" y="97"/>
                  </a:cubicBezTo>
                  <a:close/>
                  <a:moveTo>
                    <a:pt x="77" y="96"/>
                  </a:moveTo>
                  <a:cubicBezTo>
                    <a:pt x="77" y="96"/>
                    <a:pt x="77" y="96"/>
                    <a:pt x="77" y="96"/>
                  </a:cubicBezTo>
                  <a:cubicBezTo>
                    <a:pt x="59" y="77"/>
                    <a:pt x="59" y="77"/>
                    <a:pt x="59" y="77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81" y="62"/>
                    <a:pt x="81" y="62"/>
                    <a:pt x="81" y="62"/>
                  </a:cubicBezTo>
                  <a:cubicBezTo>
                    <a:pt x="77" y="66"/>
                    <a:pt x="77" y="66"/>
                    <a:pt x="77" y="66"/>
                  </a:cubicBezTo>
                  <a:cubicBezTo>
                    <a:pt x="77" y="67"/>
                    <a:pt x="77" y="68"/>
                    <a:pt x="77" y="69"/>
                  </a:cubicBezTo>
                  <a:cubicBezTo>
                    <a:pt x="78" y="70"/>
                    <a:pt x="80" y="70"/>
                    <a:pt x="81" y="69"/>
                  </a:cubicBezTo>
                  <a:cubicBezTo>
                    <a:pt x="84" y="66"/>
                    <a:pt x="84" y="66"/>
                    <a:pt x="84" y="66"/>
                  </a:cubicBezTo>
                  <a:cubicBezTo>
                    <a:pt x="89" y="71"/>
                    <a:pt x="89" y="71"/>
                    <a:pt x="89" y="71"/>
                  </a:cubicBezTo>
                  <a:cubicBezTo>
                    <a:pt x="83" y="78"/>
                    <a:pt x="83" y="78"/>
                    <a:pt x="83" y="78"/>
                  </a:cubicBezTo>
                  <a:cubicBezTo>
                    <a:pt x="82" y="78"/>
                    <a:pt x="82" y="80"/>
                    <a:pt x="83" y="81"/>
                  </a:cubicBezTo>
                  <a:cubicBezTo>
                    <a:pt x="84" y="82"/>
                    <a:pt x="85" y="82"/>
                    <a:pt x="86" y="81"/>
                  </a:cubicBezTo>
                  <a:cubicBezTo>
                    <a:pt x="93" y="74"/>
                    <a:pt x="93" y="74"/>
                    <a:pt x="93" y="74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77" y="96"/>
                    <a:pt x="77" y="96"/>
                    <a:pt x="77" y="9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32" name="矩形 119">
              <a:extLst>
                <a:ext uri="{FF2B5EF4-FFF2-40B4-BE49-F238E27FC236}">
                  <a16:creationId xmlns:a16="http://schemas.microsoft.com/office/drawing/2014/main" id="{CAD441E1-AEE0-43DD-92F6-09DDAAC77A85}"/>
                </a:ext>
              </a:extLst>
            </p:cNvPr>
            <p:cNvSpPr/>
            <p:nvPr/>
          </p:nvSpPr>
          <p:spPr>
            <a:xfrm>
              <a:off x="8040224" y="3088569"/>
              <a:ext cx="2337073" cy="333032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Hiển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thi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̣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ve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́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theo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yêu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cầu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3" name="矩形 120">
              <a:extLst>
                <a:ext uri="{FF2B5EF4-FFF2-40B4-BE49-F238E27FC236}">
                  <a16:creationId xmlns:a16="http://schemas.microsoft.com/office/drawing/2014/main" id="{B7EB4301-55EC-48CB-BDC4-41E9ABC1339D}"/>
                </a:ext>
              </a:extLst>
            </p:cNvPr>
            <p:cNvSpPr/>
            <p:nvPr/>
          </p:nvSpPr>
          <p:spPr>
            <a:xfrm>
              <a:off x="7520291" y="2747291"/>
              <a:ext cx="2539583" cy="377190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Hiển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thi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̣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C9A728C-8E2B-42DE-943B-8EEB4F458DE3}"/>
              </a:ext>
            </a:extLst>
          </p:cNvPr>
          <p:cNvGrpSpPr/>
          <p:nvPr/>
        </p:nvGrpSpPr>
        <p:grpSpPr>
          <a:xfrm>
            <a:off x="2645794" y="8849215"/>
            <a:ext cx="3690683" cy="1474700"/>
            <a:chOff x="2645794" y="4201015"/>
            <a:chExt cx="3690683" cy="1474700"/>
          </a:xfrm>
        </p:grpSpPr>
        <p:sp>
          <p:nvSpPr>
            <p:cNvPr id="35" name="Oval 37">
              <a:extLst>
                <a:ext uri="{FF2B5EF4-FFF2-40B4-BE49-F238E27FC236}">
                  <a16:creationId xmlns:a16="http://schemas.microsoft.com/office/drawing/2014/main" id="{125EC8C3-2B54-47FB-9A9F-8BBCEE127A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5522" y="4261368"/>
              <a:ext cx="480955" cy="4782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36" name="淘宝店chenying0907 42">
              <a:extLst>
                <a:ext uri="{FF2B5EF4-FFF2-40B4-BE49-F238E27FC236}">
                  <a16:creationId xmlns:a16="http://schemas.microsoft.com/office/drawing/2014/main" id="{0A70B741-805D-4113-84CD-BFF3069AF839}"/>
                </a:ext>
              </a:extLst>
            </p:cNvPr>
            <p:cNvSpPr/>
            <p:nvPr/>
          </p:nvSpPr>
          <p:spPr bwMode="auto">
            <a:xfrm>
              <a:off x="3560751" y="4739003"/>
              <a:ext cx="2536429" cy="460500"/>
            </a:xfrm>
            <a:custGeom>
              <a:avLst/>
              <a:gdLst>
                <a:gd name="T0" fmla="*/ 881 w 881"/>
                <a:gd name="T1" fmla="*/ 0 h 160"/>
                <a:gd name="T2" fmla="*/ 881 w 881"/>
                <a:gd name="T3" fmla="*/ 110 h 160"/>
                <a:gd name="T4" fmla="*/ 830 w 881"/>
                <a:gd name="T5" fmla="*/ 160 h 160"/>
                <a:gd name="T6" fmla="*/ 0 w 881"/>
                <a:gd name="T7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81" h="160">
                  <a:moveTo>
                    <a:pt x="881" y="0"/>
                  </a:moveTo>
                  <a:cubicBezTo>
                    <a:pt x="881" y="110"/>
                    <a:pt x="881" y="110"/>
                    <a:pt x="881" y="110"/>
                  </a:cubicBezTo>
                  <a:cubicBezTo>
                    <a:pt x="881" y="138"/>
                    <a:pt x="858" y="160"/>
                    <a:pt x="830" y="160"/>
                  </a:cubicBezTo>
                  <a:cubicBezTo>
                    <a:pt x="0" y="160"/>
                    <a:pt x="0" y="160"/>
                    <a:pt x="0" y="160"/>
                  </a:cubicBezTo>
                </a:path>
              </a:pathLst>
            </a:custGeom>
            <a:noFill/>
            <a:ln w="6350" cap="flat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37" name="淘宝店chenying0907 107">
              <a:extLst>
                <a:ext uri="{FF2B5EF4-FFF2-40B4-BE49-F238E27FC236}">
                  <a16:creationId xmlns:a16="http://schemas.microsoft.com/office/drawing/2014/main" id="{E0B8443E-35ED-4BD0-B15D-5DF4AB350ABD}"/>
                </a:ext>
              </a:extLst>
            </p:cNvPr>
            <p:cNvSpPr/>
            <p:nvPr/>
          </p:nvSpPr>
          <p:spPr>
            <a:xfrm>
              <a:off x="2645794" y="4983688"/>
              <a:ext cx="874475" cy="692027"/>
            </a:xfrm>
            <a:prstGeom prst="rect">
              <a:avLst/>
            </a:prstGeom>
          </p:spPr>
          <p:txBody>
            <a:bodyPr wrap="square" lIns="121899" tIns="60949" rIns="121899" bIns="60949">
              <a:spAutoFit/>
            </a:bodyPr>
            <a:lstStyle/>
            <a:p>
              <a:pPr algn="ctr"/>
              <a:r>
                <a:rPr lang="en-US" altLang="zh-CN" sz="3695" dirty="0">
                  <a:ln w="6350">
                    <a:noFill/>
                  </a:ln>
                  <a:solidFill>
                    <a:schemeClr val="accent3"/>
                  </a:solidFill>
                  <a:latin typeface="Agency FB" panose="020B0503020202020204" pitchFamily="34" charset="0"/>
                  <a:ea typeface="微软雅黑" panose="020B0503020204020204" charset="-122"/>
                </a:rPr>
                <a:t>03</a:t>
              </a:r>
              <a:endParaRPr lang="zh-CN" altLang="en-US" sz="3695" dirty="0">
                <a:ln w="6350">
                  <a:noFill/>
                </a:ln>
                <a:solidFill>
                  <a:schemeClr val="accent3"/>
                </a:solidFill>
                <a:latin typeface="Agency FB" panose="020B0503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38" name="淘宝店chenying0907 23">
              <a:extLst>
                <a:ext uri="{FF2B5EF4-FFF2-40B4-BE49-F238E27FC236}">
                  <a16:creationId xmlns:a16="http://schemas.microsoft.com/office/drawing/2014/main" id="{08D689E8-875E-4913-A39F-EC9242262E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99456" y="4384877"/>
              <a:ext cx="193088" cy="231217"/>
            </a:xfrm>
            <a:custGeom>
              <a:avLst/>
              <a:gdLst>
                <a:gd name="T0" fmla="*/ 72 w 81"/>
                <a:gd name="T1" fmla="*/ 1 h 96"/>
                <a:gd name="T2" fmla="*/ 70 w 81"/>
                <a:gd name="T3" fmla="*/ 7 h 96"/>
                <a:gd name="T4" fmla="*/ 81 w 81"/>
                <a:gd name="T5" fmla="*/ 36 h 96"/>
                <a:gd name="T6" fmla="*/ 68 w 81"/>
                <a:gd name="T7" fmla="*/ 68 h 96"/>
                <a:gd name="T8" fmla="*/ 54 w 81"/>
                <a:gd name="T9" fmla="*/ 78 h 96"/>
                <a:gd name="T10" fmla="*/ 40 w 81"/>
                <a:gd name="T11" fmla="*/ 81 h 96"/>
                <a:gd name="T12" fmla="*/ 55 w 81"/>
                <a:gd name="T13" fmla="*/ 88 h 96"/>
                <a:gd name="T14" fmla="*/ 55 w 81"/>
                <a:gd name="T15" fmla="*/ 96 h 96"/>
                <a:gd name="T16" fmla="*/ 37 w 81"/>
                <a:gd name="T17" fmla="*/ 96 h 96"/>
                <a:gd name="T18" fmla="*/ 18 w 81"/>
                <a:gd name="T19" fmla="*/ 96 h 96"/>
                <a:gd name="T20" fmla="*/ 18 w 81"/>
                <a:gd name="T21" fmla="*/ 88 h 96"/>
                <a:gd name="T22" fmla="*/ 33 w 81"/>
                <a:gd name="T23" fmla="*/ 81 h 96"/>
                <a:gd name="T24" fmla="*/ 20 w 81"/>
                <a:gd name="T25" fmla="*/ 78 h 96"/>
                <a:gd name="T26" fmla="*/ 7 w 81"/>
                <a:gd name="T27" fmla="*/ 69 h 96"/>
                <a:gd name="T28" fmla="*/ 1 w 81"/>
                <a:gd name="T29" fmla="*/ 72 h 96"/>
                <a:gd name="T30" fmla="*/ 10 w 81"/>
                <a:gd name="T31" fmla="*/ 60 h 96"/>
                <a:gd name="T32" fmla="*/ 11 w 81"/>
                <a:gd name="T33" fmla="*/ 11 h 96"/>
                <a:gd name="T34" fmla="*/ 37 w 81"/>
                <a:gd name="T35" fmla="*/ 0 h 96"/>
                <a:gd name="T36" fmla="*/ 65 w 81"/>
                <a:gd name="T37" fmla="*/ 5 h 96"/>
                <a:gd name="T38" fmla="*/ 65 w 81"/>
                <a:gd name="T39" fmla="*/ 5 h 96"/>
                <a:gd name="T40" fmla="*/ 69 w 81"/>
                <a:gd name="T41" fmla="*/ 1 h 96"/>
                <a:gd name="T42" fmla="*/ 67 w 81"/>
                <a:gd name="T43" fmla="*/ 10 h 96"/>
                <a:gd name="T44" fmla="*/ 73 w 81"/>
                <a:gd name="T45" fmla="*/ 36 h 96"/>
                <a:gd name="T46" fmla="*/ 62 w 81"/>
                <a:gd name="T47" fmla="*/ 62 h 96"/>
                <a:gd name="T48" fmla="*/ 13 w 81"/>
                <a:gd name="T49" fmla="*/ 64 h 96"/>
                <a:gd name="T50" fmla="*/ 21 w 81"/>
                <a:gd name="T51" fmla="*/ 73 h 96"/>
                <a:gd name="T52" fmla="*/ 52 w 81"/>
                <a:gd name="T53" fmla="*/ 73 h 96"/>
                <a:gd name="T54" fmla="*/ 65 w 81"/>
                <a:gd name="T55" fmla="*/ 65 h 96"/>
                <a:gd name="T56" fmla="*/ 65 w 81"/>
                <a:gd name="T57" fmla="*/ 65 h 96"/>
                <a:gd name="T58" fmla="*/ 77 w 81"/>
                <a:gd name="T59" fmla="*/ 36 h 96"/>
                <a:gd name="T60" fmla="*/ 67 w 81"/>
                <a:gd name="T61" fmla="*/ 10 h 96"/>
                <a:gd name="T62" fmla="*/ 57 w 81"/>
                <a:gd name="T63" fmla="*/ 16 h 96"/>
                <a:gd name="T64" fmla="*/ 16 w 81"/>
                <a:gd name="T65" fmla="*/ 16 h 96"/>
                <a:gd name="T66" fmla="*/ 16 w 81"/>
                <a:gd name="T67" fmla="*/ 57 h 96"/>
                <a:gd name="T68" fmla="*/ 57 w 81"/>
                <a:gd name="T69" fmla="*/ 57 h 96"/>
                <a:gd name="T70" fmla="*/ 65 w 81"/>
                <a:gd name="T71" fmla="*/ 36 h 96"/>
                <a:gd name="T72" fmla="*/ 57 w 81"/>
                <a:gd name="T73" fmla="*/ 1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1" h="96">
                  <a:moveTo>
                    <a:pt x="69" y="1"/>
                  </a:moveTo>
                  <a:cubicBezTo>
                    <a:pt x="70" y="0"/>
                    <a:pt x="71" y="0"/>
                    <a:pt x="72" y="1"/>
                  </a:cubicBezTo>
                  <a:cubicBezTo>
                    <a:pt x="73" y="2"/>
                    <a:pt x="73" y="3"/>
                    <a:pt x="72" y="4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3" y="10"/>
                    <a:pt x="76" y="15"/>
                    <a:pt x="78" y="19"/>
                  </a:cubicBezTo>
                  <a:cubicBezTo>
                    <a:pt x="80" y="25"/>
                    <a:pt x="81" y="30"/>
                    <a:pt x="81" y="36"/>
                  </a:cubicBezTo>
                  <a:cubicBezTo>
                    <a:pt x="81" y="42"/>
                    <a:pt x="80" y="48"/>
                    <a:pt x="78" y="53"/>
                  </a:cubicBezTo>
                  <a:cubicBezTo>
                    <a:pt x="76" y="59"/>
                    <a:pt x="72" y="64"/>
                    <a:pt x="68" y="68"/>
                  </a:cubicBezTo>
                  <a:cubicBezTo>
                    <a:pt x="64" y="72"/>
                    <a:pt x="59" y="75"/>
                    <a:pt x="54" y="78"/>
                  </a:cubicBezTo>
                  <a:cubicBezTo>
                    <a:pt x="54" y="78"/>
                    <a:pt x="54" y="78"/>
                    <a:pt x="54" y="78"/>
                  </a:cubicBezTo>
                  <a:cubicBezTo>
                    <a:pt x="49" y="79"/>
                    <a:pt x="45" y="80"/>
                    <a:pt x="40" y="81"/>
                  </a:cubicBezTo>
                  <a:cubicBezTo>
                    <a:pt x="40" y="81"/>
                    <a:pt x="40" y="81"/>
                    <a:pt x="40" y="81"/>
                  </a:cubicBezTo>
                  <a:cubicBezTo>
                    <a:pt x="40" y="88"/>
                    <a:pt x="40" y="88"/>
                    <a:pt x="40" y="88"/>
                  </a:cubicBezTo>
                  <a:cubicBezTo>
                    <a:pt x="55" y="88"/>
                    <a:pt x="55" y="88"/>
                    <a:pt x="55" y="88"/>
                  </a:cubicBezTo>
                  <a:cubicBezTo>
                    <a:pt x="57" y="88"/>
                    <a:pt x="59" y="90"/>
                    <a:pt x="59" y="92"/>
                  </a:cubicBezTo>
                  <a:cubicBezTo>
                    <a:pt x="59" y="94"/>
                    <a:pt x="57" y="96"/>
                    <a:pt x="55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6" y="96"/>
                    <a:pt x="15" y="94"/>
                    <a:pt x="15" y="92"/>
                  </a:cubicBezTo>
                  <a:cubicBezTo>
                    <a:pt x="15" y="90"/>
                    <a:pt x="16" y="88"/>
                    <a:pt x="18" y="88"/>
                  </a:cubicBezTo>
                  <a:cubicBezTo>
                    <a:pt x="33" y="88"/>
                    <a:pt x="33" y="88"/>
                    <a:pt x="33" y="88"/>
                  </a:cubicBezTo>
                  <a:cubicBezTo>
                    <a:pt x="33" y="81"/>
                    <a:pt x="33" y="81"/>
                    <a:pt x="33" y="81"/>
                  </a:cubicBezTo>
                  <a:cubicBezTo>
                    <a:pt x="33" y="81"/>
                    <a:pt x="33" y="81"/>
                    <a:pt x="33" y="81"/>
                  </a:cubicBezTo>
                  <a:cubicBezTo>
                    <a:pt x="28" y="80"/>
                    <a:pt x="24" y="79"/>
                    <a:pt x="20" y="78"/>
                  </a:cubicBezTo>
                  <a:cubicBezTo>
                    <a:pt x="20" y="78"/>
                    <a:pt x="20" y="78"/>
                    <a:pt x="20" y="78"/>
                  </a:cubicBezTo>
                  <a:cubicBezTo>
                    <a:pt x="15" y="76"/>
                    <a:pt x="11" y="73"/>
                    <a:pt x="7" y="69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4" y="73"/>
                    <a:pt x="2" y="73"/>
                    <a:pt x="1" y="72"/>
                  </a:cubicBezTo>
                  <a:cubicBezTo>
                    <a:pt x="0" y="71"/>
                    <a:pt x="0" y="69"/>
                    <a:pt x="1" y="69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4" y="54"/>
                    <a:pt x="1" y="46"/>
                    <a:pt x="1" y="36"/>
                  </a:cubicBezTo>
                  <a:cubicBezTo>
                    <a:pt x="1" y="26"/>
                    <a:pt x="5" y="17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8" y="4"/>
                    <a:pt x="27" y="0"/>
                    <a:pt x="37" y="0"/>
                  </a:cubicBezTo>
                  <a:cubicBezTo>
                    <a:pt x="46" y="0"/>
                    <a:pt x="54" y="4"/>
                    <a:pt x="61" y="9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9" y="1"/>
                    <a:pt x="69" y="1"/>
                    <a:pt x="69" y="1"/>
                  </a:cubicBezTo>
                  <a:close/>
                  <a:moveTo>
                    <a:pt x="67" y="10"/>
                  </a:moveTo>
                  <a:cubicBezTo>
                    <a:pt x="67" y="10"/>
                    <a:pt x="67" y="10"/>
                    <a:pt x="67" y="10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9" y="19"/>
                    <a:pt x="73" y="27"/>
                    <a:pt x="73" y="36"/>
                  </a:cubicBezTo>
                  <a:cubicBezTo>
                    <a:pt x="73" y="46"/>
                    <a:pt x="69" y="55"/>
                    <a:pt x="62" y="62"/>
                  </a:cubicBezTo>
                  <a:cubicBezTo>
                    <a:pt x="62" y="62"/>
                    <a:pt x="62" y="62"/>
                    <a:pt x="62" y="62"/>
                  </a:cubicBezTo>
                  <a:cubicBezTo>
                    <a:pt x="56" y="69"/>
                    <a:pt x="47" y="73"/>
                    <a:pt x="37" y="73"/>
                  </a:cubicBezTo>
                  <a:cubicBezTo>
                    <a:pt x="28" y="73"/>
                    <a:pt x="19" y="69"/>
                    <a:pt x="13" y="64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3" y="69"/>
                    <a:pt x="17" y="72"/>
                    <a:pt x="21" y="73"/>
                  </a:cubicBezTo>
                  <a:cubicBezTo>
                    <a:pt x="26" y="75"/>
                    <a:pt x="31" y="76"/>
                    <a:pt x="37" y="76"/>
                  </a:cubicBezTo>
                  <a:cubicBezTo>
                    <a:pt x="42" y="76"/>
                    <a:pt x="47" y="75"/>
                    <a:pt x="52" y="73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7" y="71"/>
                    <a:pt x="61" y="68"/>
                    <a:pt x="65" y="65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69" y="61"/>
                    <a:pt x="72" y="57"/>
                    <a:pt x="74" y="52"/>
                  </a:cubicBezTo>
                  <a:cubicBezTo>
                    <a:pt x="76" y="47"/>
                    <a:pt x="77" y="42"/>
                    <a:pt x="77" y="36"/>
                  </a:cubicBezTo>
                  <a:cubicBezTo>
                    <a:pt x="77" y="31"/>
                    <a:pt x="76" y="26"/>
                    <a:pt x="74" y="21"/>
                  </a:cubicBezTo>
                  <a:cubicBezTo>
                    <a:pt x="72" y="17"/>
                    <a:pt x="69" y="13"/>
                    <a:pt x="67" y="10"/>
                  </a:cubicBezTo>
                  <a:close/>
                  <a:moveTo>
                    <a:pt x="57" y="16"/>
                  </a:moveTo>
                  <a:cubicBezTo>
                    <a:pt x="57" y="16"/>
                    <a:pt x="57" y="16"/>
                    <a:pt x="57" y="16"/>
                  </a:cubicBezTo>
                  <a:cubicBezTo>
                    <a:pt x="52" y="11"/>
                    <a:pt x="45" y="8"/>
                    <a:pt x="37" y="8"/>
                  </a:cubicBezTo>
                  <a:cubicBezTo>
                    <a:pt x="29" y="8"/>
                    <a:pt x="22" y="11"/>
                    <a:pt x="16" y="16"/>
                  </a:cubicBezTo>
                  <a:cubicBezTo>
                    <a:pt x="11" y="21"/>
                    <a:pt x="8" y="28"/>
                    <a:pt x="8" y="36"/>
                  </a:cubicBezTo>
                  <a:cubicBezTo>
                    <a:pt x="8" y="44"/>
                    <a:pt x="11" y="51"/>
                    <a:pt x="16" y="57"/>
                  </a:cubicBezTo>
                  <a:cubicBezTo>
                    <a:pt x="22" y="62"/>
                    <a:pt x="29" y="65"/>
                    <a:pt x="37" y="65"/>
                  </a:cubicBezTo>
                  <a:cubicBezTo>
                    <a:pt x="44" y="65"/>
                    <a:pt x="52" y="62"/>
                    <a:pt x="57" y="57"/>
                  </a:cubicBezTo>
                  <a:cubicBezTo>
                    <a:pt x="57" y="57"/>
                    <a:pt x="57" y="57"/>
                    <a:pt x="57" y="57"/>
                  </a:cubicBezTo>
                  <a:cubicBezTo>
                    <a:pt x="62" y="51"/>
                    <a:pt x="65" y="44"/>
                    <a:pt x="65" y="36"/>
                  </a:cubicBezTo>
                  <a:cubicBezTo>
                    <a:pt x="65" y="28"/>
                    <a:pt x="62" y="21"/>
                    <a:pt x="57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7" y="16"/>
                    <a:pt x="57" y="16"/>
                    <a:pt x="57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39" name="矩形 121">
              <a:extLst>
                <a:ext uri="{FF2B5EF4-FFF2-40B4-BE49-F238E27FC236}">
                  <a16:creationId xmlns:a16="http://schemas.microsoft.com/office/drawing/2014/main" id="{037298CC-F9EC-4A2B-AA68-DB84A574A60C}"/>
                </a:ext>
              </a:extLst>
            </p:cNvPr>
            <p:cNvSpPr/>
            <p:nvPr/>
          </p:nvSpPr>
          <p:spPr>
            <a:xfrm>
              <a:off x="3370373" y="4542292"/>
              <a:ext cx="1934520" cy="333096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Click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vào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mua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ve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́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0" name="矩形 122">
              <a:extLst>
                <a:ext uri="{FF2B5EF4-FFF2-40B4-BE49-F238E27FC236}">
                  <a16:creationId xmlns:a16="http://schemas.microsoft.com/office/drawing/2014/main" id="{65D77589-8F6F-488D-8E4C-1370051F41BB}"/>
                </a:ext>
              </a:extLst>
            </p:cNvPr>
            <p:cNvSpPr/>
            <p:nvPr/>
          </p:nvSpPr>
          <p:spPr>
            <a:xfrm>
              <a:off x="3370372" y="4201015"/>
              <a:ext cx="2588653" cy="377190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Mua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ve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́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>
            <a:fillRect/>
          </a:stretch>
        </p:blipFill>
        <p:spPr>
          <a:xfrm>
            <a:off x="0" y="15165"/>
            <a:ext cx="12192000" cy="6858000"/>
          </a:xfrm>
          <a:prstGeom prst="rect">
            <a:avLst/>
          </a:prstGeom>
        </p:spPr>
      </p:pic>
      <p:pic>
        <p:nvPicPr>
          <p:cNvPr id="3" name="Picture 2" descr="Ukraine F-16 fighter pilot training to start soon in Romania | Weapons News  | Al Jazeera">
            <a:extLst>
              <a:ext uri="{FF2B5EF4-FFF2-40B4-BE49-F238E27FC236}">
                <a16:creationId xmlns:a16="http://schemas.microsoft.com/office/drawing/2014/main" id="{AE5B2EF9-EEBE-46CC-921F-23F5E4C15A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4" b="89964" l="4063" r="90000">
                        <a14:foregroundMark x1="17708" y1="49964" x2="4063" y2="50182"/>
                        <a14:foregroundMark x1="13333" y1="48873" x2="7708" y2="488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5108" y="6873165"/>
            <a:ext cx="3126455" cy="2239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5">
            <a:extLst>
              <a:ext uri="{FF2B5EF4-FFF2-40B4-BE49-F238E27FC236}">
                <a16:creationId xmlns:a16="http://schemas.microsoft.com/office/drawing/2014/main" id="{0B62484B-1FA4-4AB2-8CDB-8F412F858809}"/>
              </a:ext>
            </a:extLst>
          </p:cNvPr>
          <p:cNvSpPr txBox="1"/>
          <p:nvPr/>
        </p:nvSpPr>
        <p:spPr>
          <a:xfrm>
            <a:off x="-7021869" y="2921168"/>
            <a:ext cx="6383479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60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Demo </a:t>
            </a:r>
            <a:r>
              <a:rPr lang="en-US" altLang="zh-CN" sz="6000" b="1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cuối</a:t>
            </a:r>
            <a:r>
              <a:rPr lang="en-US" altLang="zh-CN" sz="60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6000" b="1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khóa</a:t>
            </a:r>
            <a:endParaRPr lang="zh-CN" altLang="en-US" sz="60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" name="文本框 6">
            <a:extLst>
              <a:ext uri="{FF2B5EF4-FFF2-40B4-BE49-F238E27FC236}">
                <a16:creationId xmlns:a16="http://schemas.microsoft.com/office/drawing/2014/main" id="{6FE37DD3-6AD7-4983-9F03-B7863CD917C2}"/>
              </a:ext>
            </a:extLst>
          </p:cNvPr>
          <p:cNvSpPr txBox="1"/>
          <p:nvPr/>
        </p:nvSpPr>
        <p:spPr>
          <a:xfrm>
            <a:off x="-6982099" y="1605019"/>
            <a:ext cx="360226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en-US" altLang="zh-CN" sz="8800" b="1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MindX</a:t>
            </a:r>
            <a:endParaRPr lang="zh-CN" altLang="en-US" sz="88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文本框 7">
            <a:extLst>
              <a:ext uri="{FF2B5EF4-FFF2-40B4-BE49-F238E27FC236}">
                <a16:creationId xmlns:a16="http://schemas.microsoft.com/office/drawing/2014/main" id="{6332CF69-A8EA-45A7-9290-D47F8DB98A04}"/>
              </a:ext>
            </a:extLst>
          </p:cNvPr>
          <p:cNvSpPr txBox="1"/>
          <p:nvPr/>
        </p:nvSpPr>
        <p:spPr>
          <a:xfrm>
            <a:off x="13534160" y="4600489"/>
            <a:ext cx="5597923" cy="51334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lnSpc>
                <a:spcPct val="114000"/>
              </a:lnSpc>
              <a:defRPr/>
            </a:pP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Chào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mừng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quy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́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phu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̣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huynh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/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học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sinh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đến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với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buổi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thuyết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trình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cuối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khóa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JSI-01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của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con</a:t>
            </a:r>
          </a:p>
        </p:txBody>
      </p:sp>
      <p:grpSp>
        <p:nvGrpSpPr>
          <p:cNvPr id="8" name="组合 8">
            <a:extLst>
              <a:ext uri="{FF2B5EF4-FFF2-40B4-BE49-F238E27FC236}">
                <a16:creationId xmlns:a16="http://schemas.microsoft.com/office/drawing/2014/main" id="{5F888B1F-35DD-442C-B24E-BE49B5758793}"/>
              </a:ext>
            </a:extLst>
          </p:cNvPr>
          <p:cNvGrpSpPr/>
          <p:nvPr/>
        </p:nvGrpSpPr>
        <p:grpSpPr>
          <a:xfrm>
            <a:off x="666430" y="8901748"/>
            <a:ext cx="3770455" cy="397141"/>
            <a:chOff x="6236012" y="5767615"/>
            <a:chExt cx="4805728" cy="506186"/>
          </a:xfrm>
        </p:grpSpPr>
        <p:grpSp>
          <p:nvGrpSpPr>
            <p:cNvPr id="9" name="组合 9">
              <a:extLst>
                <a:ext uri="{FF2B5EF4-FFF2-40B4-BE49-F238E27FC236}">
                  <a16:creationId xmlns:a16="http://schemas.microsoft.com/office/drawing/2014/main" id="{591FFEEE-B245-417D-B3AE-35FBF691C461}"/>
                </a:ext>
              </a:extLst>
            </p:cNvPr>
            <p:cNvGrpSpPr/>
            <p:nvPr/>
          </p:nvGrpSpPr>
          <p:grpSpPr>
            <a:xfrm>
              <a:off x="6236012" y="5767615"/>
              <a:ext cx="506186" cy="506186"/>
              <a:chOff x="6713142" y="5460887"/>
              <a:chExt cx="564243" cy="564243"/>
            </a:xfrm>
          </p:grpSpPr>
          <p:sp>
            <p:nvSpPr>
              <p:cNvPr id="15" name="矩形 15">
                <a:extLst>
                  <a:ext uri="{FF2B5EF4-FFF2-40B4-BE49-F238E27FC236}">
                    <a16:creationId xmlns:a16="http://schemas.microsoft.com/office/drawing/2014/main" id="{AA0F8419-23F6-4383-BA59-45945AED6380}"/>
                  </a:ext>
                </a:extLst>
              </p:cNvPr>
              <p:cNvSpPr/>
              <p:nvPr/>
            </p:nvSpPr>
            <p:spPr>
              <a:xfrm>
                <a:off x="6713142" y="5460887"/>
                <a:ext cx="564243" cy="56424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16" name="椭圆 13">
                <a:extLst>
                  <a:ext uri="{FF2B5EF4-FFF2-40B4-BE49-F238E27FC236}">
                    <a16:creationId xmlns:a16="http://schemas.microsoft.com/office/drawing/2014/main" id="{9D7D8B0C-549B-4515-8FB8-48D8C247A90B}"/>
                  </a:ext>
                </a:extLst>
              </p:cNvPr>
              <p:cNvSpPr/>
              <p:nvPr/>
            </p:nvSpPr>
            <p:spPr>
              <a:xfrm>
                <a:off x="6823922" y="5566389"/>
                <a:ext cx="342681" cy="353238"/>
              </a:xfrm>
              <a:custGeom>
                <a:avLst/>
                <a:gdLst>
                  <a:gd name="connsiteX0" fmla="*/ 157951 w 327026"/>
                  <a:gd name="connsiteY0" fmla="*/ 134938 h 337100"/>
                  <a:gd name="connsiteX1" fmla="*/ 327026 w 327026"/>
                  <a:gd name="connsiteY1" fmla="*/ 239958 h 337100"/>
                  <a:gd name="connsiteX2" fmla="*/ 259660 w 327026"/>
                  <a:gd name="connsiteY2" fmla="*/ 254398 h 337100"/>
                  <a:gd name="connsiteX3" fmla="*/ 295325 w 327026"/>
                  <a:gd name="connsiteY3" fmla="*/ 305595 h 337100"/>
                  <a:gd name="connsiteX4" fmla="*/ 292683 w 327026"/>
                  <a:gd name="connsiteY4" fmla="*/ 334475 h 337100"/>
                  <a:gd name="connsiteX5" fmla="*/ 263623 w 327026"/>
                  <a:gd name="connsiteY5" fmla="*/ 326599 h 337100"/>
                  <a:gd name="connsiteX6" fmla="*/ 227959 w 327026"/>
                  <a:gd name="connsiteY6" fmla="*/ 275402 h 337100"/>
                  <a:gd name="connsiteX7" fmla="*/ 192294 w 327026"/>
                  <a:gd name="connsiteY7" fmla="*/ 333162 h 337100"/>
                  <a:gd name="connsiteX8" fmla="*/ 153988 w 327026"/>
                  <a:gd name="connsiteY8" fmla="*/ 137564 h 337100"/>
                  <a:gd name="connsiteX9" fmla="*/ 157951 w 327026"/>
                  <a:gd name="connsiteY9" fmla="*/ 134938 h 337100"/>
                  <a:gd name="connsiteX10" fmla="*/ 287448 w 327026"/>
                  <a:gd name="connsiteY10" fmla="*/ 96838 h 337100"/>
                  <a:gd name="connsiteX11" fmla="*/ 270368 w 327026"/>
                  <a:gd name="connsiteY11" fmla="*/ 108528 h 337100"/>
                  <a:gd name="connsiteX12" fmla="*/ 280879 w 327026"/>
                  <a:gd name="connsiteY12" fmla="*/ 150092 h 337100"/>
                  <a:gd name="connsiteX13" fmla="*/ 301899 w 327026"/>
                  <a:gd name="connsiteY13" fmla="*/ 182563 h 337100"/>
                  <a:gd name="connsiteX14" fmla="*/ 303213 w 327026"/>
                  <a:gd name="connsiteY14" fmla="*/ 161781 h 337100"/>
                  <a:gd name="connsiteX15" fmla="*/ 287448 w 327026"/>
                  <a:gd name="connsiteY15" fmla="*/ 96838 h 337100"/>
                  <a:gd name="connsiteX16" fmla="*/ 160474 w 327026"/>
                  <a:gd name="connsiteY16" fmla="*/ 0 h 337100"/>
                  <a:gd name="connsiteX17" fmla="*/ 322263 w 327026"/>
                  <a:gd name="connsiteY17" fmla="*/ 161925 h 337100"/>
                  <a:gd name="connsiteX18" fmla="*/ 314371 w 327026"/>
                  <a:gd name="connsiteY18" fmla="*/ 211951 h 337100"/>
                  <a:gd name="connsiteX19" fmla="*/ 242026 w 327026"/>
                  <a:gd name="connsiteY19" fmla="*/ 165875 h 337100"/>
                  <a:gd name="connsiteX20" fmla="*/ 259126 w 327026"/>
                  <a:gd name="connsiteY20" fmla="*/ 139545 h 337100"/>
                  <a:gd name="connsiteX21" fmla="*/ 244657 w 327026"/>
                  <a:gd name="connsiteY21" fmla="*/ 94785 h 337100"/>
                  <a:gd name="connsiteX22" fmla="*/ 203881 w 327026"/>
                  <a:gd name="connsiteY22" fmla="*/ 63190 h 337100"/>
                  <a:gd name="connsiteX23" fmla="*/ 186781 w 327026"/>
                  <a:gd name="connsiteY23" fmla="*/ 22380 h 337100"/>
                  <a:gd name="connsiteX24" fmla="*/ 160474 w 327026"/>
                  <a:gd name="connsiteY24" fmla="*/ 19747 h 337100"/>
                  <a:gd name="connsiteX25" fmla="*/ 74975 w 327026"/>
                  <a:gd name="connsiteY25" fmla="*/ 48709 h 337100"/>
                  <a:gd name="connsiteX26" fmla="*/ 86814 w 327026"/>
                  <a:gd name="connsiteY26" fmla="*/ 86886 h 337100"/>
                  <a:gd name="connsiteX27" fmla="*/ 53930 w 327026"/>
                  <a:gd name="connsiteY27" fmla="*/ 111899 h 337100"/>
                  <a:gd name="connsiteX28" fmla="*/ 53930 w 327026"/>
                  <a:gd name="connsiteY28" fmla="*/ 140862 h 337100"/>
                  <a:gd name="connsiteX29" fmla="*/ 59191 w 327026"/>
                  <a:gd name="connsiteY29" fmla="*/ 157976 h 337100"/>
                  <a:gd name="connsiteX30" fmla="*/ 21046 w 327026"/>
                  <a:gd name="connsiteY30" fmla="*/ 181672 h 337100"/>
                  <a:gd name="connsiteX31" fmla="*/ 35515 w 327026"/>
                  <a:gd name="connsiteY31" fmla="*/ 227748 h 337100"/>
                  <a:gd name="connsiteX32" fmla="*/ 59191 w 327026"/>
                  <a:gd name="connsiteY32" fmla="*/ 190887 h 337100"/>
                  <a:gd name="connsiteX33" fmla="*/ 89444 w 327026"/>
                  <a:gd name="connsiteY33" fmla="*/ 198786 h 337100"/>
                  <a:gd name="connsiteX34" fmla="*/ 122328 w 327026"/>
                  <a:gd name="connsiteY34" fmla="*/ 215900 h 337100"/>
                  <a:gd name="connsiteX35" fmla="*/ 96021 w 327026"/>
                  <a:gd name="connsiteY35" fmla="*/ 248812 h 337100"/>
                  <a:gd name="connsiteX36" fmla="*/ 86814 w 327026"/>
                  <a:gd name="connsiteY36" fmla="*/ 283040 h 337100"/>
                  <a:gd name="connsiteX37" fmla="*/ 160474 w 327026"/>
                  <a:gd name="connsiteY37" fmla="*/ 304103 h 337100"/>
                  <a:gd name="connsiteX38" fmla="*/ 167051 w 327026"/>
                  <a:gd name="connsiteY38" fmla="*/ 302787 h 337100"/>
                  <a:gd name="connsiteX39" fmla="*/ 170997 w 327026"/>
                  <a:gd name="connsiteY39" fmla="*/ 322534 h 337100"/>
                  <a:gd name="connsiteX40" fmla="*/ 160474 w 327026"/>
                  <a:gd name="connsiteY40" fmla="*/ 323850 h 337100"/>
                  <a:gd name="connsiteX41" fmla="*/ 0 w 327026"/>
                  <a:gd name="connsiteY41" fmla="*/ 161925 h 337100"/>
                  <a:gd name="connsiteX42" fmla="*/ 160474 w 327026"/>
                  <a:gd name="connsiteY42" fmla="*/ 0 h 337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327026" h="337100">
                    <a:moveTo>
                      <a:pt x="157951" y="134938"/>
                    </a:moveTo>
                    <a:cubicBezTo>
                      <a:pt x="157951" y="134938"/>
                      <a:pt x="157951" y="134938"/>
                      <a:pt x="327026" y="239958"/>
                    </a:cubicBezTo>
                    <a:cubicBezTo>
                      <a:pt x="327026" y="239958"/>
                      <a:pt x="327026" y="239958"/>
                      <a:pt x="259660" y="254398"/>
                    </a:cubicBezTo>
                    <a:lnTo>
                      <a:pt x="295325" y="305595"/>
                    </a:lnTo>
                    <a:cubicBezTo>
                      <a:pt x="301929" y="316097"/>
                      <a:pt x="300608" y="327911"/>
                      <a:pt x="292683" y="334475"/>
                    </a:cubicBezTo>
                    <a:cubicBezTo>
                      <a:pt x="283436" y="339726"/>
                      <a:pt x="271548" y="337101"/>
                      <a:pt x="263623" y="326599"/>
                    </a:cubicBezTo>
                    <a:cubicBezTo>
                      <a:pt x="263623" y="326599"/>
                      <a:pt x="263623" y="326599"/>
                      <a:pt x="227959" y="275402"/>
                    </a:cubicBezTo>
                    <a:cubicBezTo>
                      <a:pt x="227959" y="275402"/>
                      <a:pt x="227959" y="275402"/>
                      <a:pt x="192294" y="333162"/>
                    </a:cubicBezTo>
                    <a:cubicBezTo>
                      <a:pt x="192294" y="333162"/>
                      <a:pt x="192294" y="333162"/>
                      <a:pt x="153988" y="137564"/>
                    </a:cubicBezTo>
                    <a:cubicBezTo>
                      <a:pt x="153988" y="137564"/>
                      <a:pt x="153988" y="137564"/>
                      <a:pt x="157951" y="134938"/>
                    </a:cubicBezTo>
                    <a:close/>
                    <a:moveTo>
                      <a:pt x="287448" y="96838"/>
                    </a:moveTo>
                    <a:cubicBezTo>
                      <a:pt x="280879" y="99436"/>
                      <a:pt x="272996" y="103332"/>
                      <a:pt x="270368" y="108528"/>
                    </a:cubicBezTo>
                    <a:cubicBezTo>
                      <a:pt x="265113" y="117620"/>
                      <a:pt x="271682" y="143597"/>
                      <a:pt x="280879" y="150092"/>
                    </a:cubicBezTo>
                    <a:cubicBezTo>
                      <a:pt x="292703" y="159184"/>
                      <a:pt x="299272" y="170873"/>
                      <a:pt x="301899" y="182563"/>
                    </a:cubicBezTo>
                    <a:cubicBezTo>
                      <a:pt x="303213" y="176069"/>
                      <a:pt x="303213" y="168276"/>
                      <a:pt x="303213" y="161781"/>
                    </a:cubicBezTo>
                    <a:cubicBezTo>
                      <a:pt x="303213" y="138402"/>
                      <a:pt x="297958" y="116321"/>
                      <a:pt x="287448" y="96838"/>
                    </a:cubicBezTo>
                    <a:close/>
                    <a:moveTo>
                      <a:pt x="160474" y="0"/>
                    </a:moveTo>
                    <a:cubicBezTo>
                      <a:pt x="249918" y="0"/>
                      <a:pt x="322263" y="72405"/>
                      <a:pt x="322263" y="161925"/>
                    </a:cubicBezTo>
                    <a:cubicBezTo>
                      <a:pt x="322263" y="179039"/>
                      <a:pt x="319632" y="196153"/>
                      <a:pt x="314371" y="211951"/>
                    </a:cubicBezTo>
                    <a:cubicBezTo>
                      <a:pt x="314371" y="211951"/>
                      <a:pt x="314371" y="211951"/>
                      <a:pt x="242026" y="165875"/>
                    </a:cubicBezTo>
                    <a:cubicBezTo>
                      <a:pt x="247288" y="157976"/>
                      <a:pt x="257811" y="147444"/>
                      <a:pt x="259126" y="139545"/>
                    </a:cubicBezTo>
                    <a:cubicBezTo>
                      <a:pt x="260441" y="127697"/>
                      <a:pt x="251234" y="97418"/>
                      <a:pt x="244657" y="94785"/>
                    </a:cubicBezTo>
                    <a:cubicBezTo>
                      <a:pt x="238080" y="90836"/>
                      <a:pt x="218350" y="71089"/>
                      <a:pt x="203881" y="63190"/>
                    </a:cubicBezTo>
                    <a:cubicBezTo>
                      <a:pt x="193358" y="57924"/>
                      <a:pt x="188096" y="36861"/>
                      <a:pt x="186781" y="22380"/>
                    </a:cubicBezTo>
                    <a:cubicBezTo>
                      <a:pt x="177574" y="21063"/>
                      <a:pt x="169681" y="19747"/>
                      <a:pt x="160474" y="19747"/>
                    </a:cubicBezTo>
                    <a:cubicBezTo>
                      <a:pt x="128905" y="19747"/>
                      <a:pt x="98652" y="30279"/>
                      <a:pt x="74975" y="48709"/>
                    </a:cubicBezTo>
                    <a:cubicBezTo>
                      <a:pt x="81552" y="59241"/>
                      <a:pt x="93390" y="78988"/>
                      <a:pt x="86814" y="86886"/>
                    </a:cubicBezTo>
                    <a:cubicBezTo>
                      <a:pt x="78921" y="100051"/>
                      <a:pt x="53930" y="100051"/>
                      <a:pt x="53930" y="111899"/>
                    </a:cubicBezTo>
                    <a:cubicBezTo>
                      <a:pt x="53930" y="123747"/>
                      <a:pt x="52614" y="135596"/>
                      <a:pt x="53930" y="140862"/>
                    </a:cubicBezTo>
                    <a:cubicBezTo>
                      <a:pt x="55245" y="146128"/>
                      <a:pt x="69714" y="150077"/>
                      <a:pt x="59191" y="157976"/>
                    </a:cubicBezTo>
                    <a:cubicBezTo>
                      <a:pt x="52614" y="164558"/>
                      <a:pt x="32884" y="175090"/>
                      <a:pt x="21046" y="181672"/>
                    </a:cubicBezTo>
                    <a:cubicBezTo>
                      <a:pt x="22361" y="197470"/>
                      <a:pt x="27622" y="213267"/>
                      <a:pt x="35515" y="227748"/>
                    </a:cubicBezTo>
                    <a:cubicBezTo>
                      <a:pt x="38145" y="219850"/>
                      <a:pt x="49984" y="192204"/>
                      <a:pt x="59191" y="190887"/>
                    </a:cubicBezTo>
                    <a:cubicBezTo>
                      <a:pt x="69714" y="188254"/>
                      <a:pt x="78921" y="185621"/>
                      <a:pt x="89444" y="198786"/>
                    </a:cubicBezTo>
                    <a:cubicBezTo>
                      <a:pt x="99967" y="211951"/>
                      <a:pt x="114436" y="215900"/>
                      <a:pt x="122328" y="215900"/>
                    </a:cubicBezTo>
                    <a:cubicBezTo>
                      <a:pt x="130220" y="215900"/>
                      <a:pt x="121013" y="243546"/>
                      <a:pt x="96021" y="248812"/>
                    </a:cubicBezTo>
                    <a:cubicBezTo>
                      <a:pt x="72345" y="252761"/>
                      <a:pt x="106544" y="283040"/>
                      <a:pt x="86814" y="283040"/>
                    </a:cubicBezTo>
                    <a:cubicBezTo>
                      <a:pt x="109175" y="296204"/>
                      <a:pt x="134167" y="304103"/>
                      <a:pt x="160474" y="304103"/>
                    </a:cubicBezTo>
                    <a:cubicBezTo>
                      <a:pt x="163105" y="304103"/>
                      <a:pt x="165735" y="302787"/>
                      <a:pt x="167051" y="302787"/>
                    </a:cubicBezTo>
                    <a:cubicBezTo>
                      <a:pt x="167051" y="302787"/>
                      <a:pt x="167051" y="302787"/>
                      <a:pt x="170997" y="322534"/>
                    </a:cubicBezTo>
                    <a:cubicBezTo>
                      <a:pt x="168366" y="322534"/>
                      <a:pt x="164420" y="323850"/>
                      <a:pt x="160474" y="323850"/>
                    </a:cubicBezTo>
                    <a:cubicBezTo>
                      <a:pt x="72345" y="323850"/>
                      <a:pt x="0" y="251445"/>
                      <a:pt x="0" y="161925"/>
                    </a:cubicBezTo>
                    <a:cubicBezTo>
                      <a:pt x="0" y="72405"/>
                      <a:pt x="72345" y="0"/>
                      <a:pt x="16047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grpSp>
          <p:nvGrpSpPr>
            <p:cNvPr id="10" name="组合 10">
              <a:extLst>
                <a:ext uri="{FF2B5EF4-FFF2-40B4-BE49-F238E27FC236}">
                  <a16:creationId xmlns:a16="http://schemas.microsoft.com/office/drawing/2014/main" id="{09B9D3CF-05CD-49F8-A1D8-BAE238AEC9FD}"/>
                </a:ext>
              </a:extLst>
            </p:cNvPr>
            <p:cNvGrpSpPr/>
            <p:nvPr/>
          </p:nvGrpSpPr>
          <p:grpSpPr>
            <a:xfrm>
              <a:off x="8998959" y="5767615"/>
              <a:ext cx="506186" cy="506186"/>
              <a:chOff x="6713142" y="5460887"/>
              <a:chExt cx="564243" cy="564243"/>
            </a:xfrm>
          </p:grpSpPr>
          <p:sp>
            <p:nvSpPr>
              <p:cNvPr id="13" name="矩形 13">
                <a:extLst>
                  <a:ext uri="{FF2B5EF4-FFF2-40B4-BE49-F238E27FC236}">
                    <a16:creationId xmlns:a16="http://schemas.microsoft.com/office/drawing/2014/main" id="{EB9477A7-AC23-4B0C-B45B-DF391DB0F54B}"/>
                  </a:ext>
                </a:extLst>
              </p:cNvPr>
              <p:cNvSpPr/>
              <p:nvPr/>
            </p:nvSpPr>
            <p:spPr>
              <a:xfrm>
                <a:off x="6713142" y="5460887"/>
                <a:ext cx="564243" cy="56424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14" name="椭圆 28">
                <a:extLst>
                  <a:ext uri="{FF2B5EF4-FFF2-40B4-BE49-F238E27FC236}">
                    <a16:creationId xmlns:a16="http://schemas.microsoft.com/office/drawing/2014/main" id="{DC1117BE-2848-4178-BDDA-612B49927E46}"/>
                  </a:ext>
                </a:extLst>
              </p:cNvPr>
              <p:cNvSpPr/>
              <p:nvPr/>
            </p:nvSpPr>
            <p:spPr>
              <a:xfrm>
                <a:off x="6837806" y="5566389"/>
                <a:ext cx="314914" cy="353238"/>
              </a:xfrm>
              <a:custGeom>
                <a:avLst/>
                <a:gdLst>
                  <a:gd name="connsiteX0" fmla="*/ 199932 w 300038"/>
                  <a:gd name="connsiteY0" fmla="*/ 273051 h 336551"/>
                  <a:gd name="connsiteX1" fmla="*/ 192088 w 300038"/>
                  <a:gd name="connsiteY1" fmla="*/ 280989 h 336551"/>
                  <a:gd name="connsiteX2" fmla="*/ 192088 w 300038"/>
                  <a:gd name="connsiteY2" fmla="*/ 306124 h 336551"/>
                  <a:gd name="connsiteX3" fmla="*/ 199932 w 300038"/>
                  <a:gd name="connsiteY3" fmla="*/ 312739 h 336551"/>
                  <a:gd name="connsiteX4" fmla="*/ 250919 w 300038"/>
                  <a:gd name="connsiteY4" fmla="*/ 312739 h 336551"/>
                  <a:gd name="connsiteX5" fmla="*/ 258763 w 300038"/>
                  <a:gd name="connsiteY5" fmla="*/ 306124 h 336551"/>
                  <a:gd name="connsiteX6" fmla="*/ 258763 w 300038"/>
                  <a:gd name="connsiteY6" fmla="*/ 280989 h 336551"/>
                  <a:gd name="connsiteX7" fmla="*/ 250919 w 300038"/>
                  <a:gd name="connsiteY7" fmla="*/ 273051 h 336551"/>
                  <a:gd name="connsiteX8" fmla="*/ 199932 w 300038"/>
                  <a:gd name="connsiteY8" fmla="*/ 273051 h 336551"/>
                  <a:gd name="connsiteX9" fmla="*/ 101328 w 300038"/>
                  <a:gd name="connsiteY9" fmla="*/ 196851 h 336551"/>
                  <a:gd name="connsiteX10" fmla="*/ 107908 w 300038"/>
                  <a:gd name="connsiteY10" fmla="*/ 196851 h 336551"/>
                  <a:gd name="connsiteX11" fmla="*/ 111856 w 300038"/>
                  <a:gd name="connsiteY11" fmla="*/ 202123 h 336551"/>
                  <a:gd name="connsiteX12" fmla="*/ 128964 w 300038"/>
                  <a:gd name="connsiteY12" fmla="*/ 248250 h 336551"/>
                  <a:gd name="connsiteX13" fmla="*/ 131595 w 300038"/>
                  <a:gd name="connsiteY13" fmla="*/ 239025 h 336551"/>
                  <a:gd name="connsiteX14" fmla="*/ 126332 w 300038"/>
                  <a:gd name="connsiteY14" fmla="*/ 225845 h 336551"/>
                  <a:gd name="connsiteX15" fmla="*/ 127648 w 300038"/>
                  <a:gd name="connsiteY15" fmla="*/ 217938 h 336551"/>
                  <a:gd name="connsiteX16" fmla="*/ 132911 w 300038"/>
                  <a:gd name="connsiteY16" fmla="*/ 215302 h 336551"/>
                  <a:gd name="connsiteX17" fmla="*/ 167126 w 300038"/>
                  <a:gd name="connsiteY17" fmla="*/ 215302 h 336551"/>
                  <a:gd name="connsiteX18" fmla="*/ 172390 w 300038"/>
                  <a:gd name="connsiteY18" fmla="*/ 217938 h 336551"/>
                  <a:gd name="connsiteX19" fmla="*/ 173706 w 300038"/>
                  <a:gd name="connsiteY19" fmla="*/ 225845 h 336551"/>
                  <a:gd name="connsiteX20" fmla="*/ 168442 w 300038"/>
                  <a:gd name="connsiteY20" fmla="*/ 239025 h 336551"/>
                  <a:gd name="connsiteX21" fmla="*/ 171074 w 300038"/>
                  <a:gd name="connsiteY21" fmla="*/ 248250 h 336551"/>
                  <a:gd name="connsiteX22" fmla="*/ 188182 w 300038"/>
                  <a:gd name="connsiteY22" fmla="*/ 202123 h 336551"/>
                  <a:gd name="connsiteX23" fmla="*/ 192130 w 300038"/>
                  <a:gd name="connsiteY23" fmla="*/ 196851 h 336551"/>
                  <a:gd name="connsiteX24" fmla="*/ 198710 w 300038"/>
                  <a:gd name="connsiteY24" fmla="*/ 196851 h 336551"/>
                  <a:gd name="connsiteX25" fmla="*/ 265823 w 300038"/>
                  <a:gd name="connsiteY25" fmla="*/ 224527 h 336551"/>
                  <a:gd name="connsiteX26" fmla="*/ 300038 w 300038"/>
                  <a:gd name="connsiteY26" fmla="*/ 274609 h 336551"/>
                  <a:gd name="connsiteX27" fmla="*/ 300038 w 300038"/>
                  <a:gd name="connsiteY27" fmla="*/ 328643 h 336551"/>
                  <a:gd name="connsiteX28" fmla="*/ 292142 w 300038"/>
                  <a:gd name="connsiteY28" fmla="*/ 336551 h 336551"/>
                  <a:gd name="connsiteX29" fmla="*/ 7896 w 300038"/>
                  <a:gd name="connsiteY29" fmla="*/ 336551 h 336551"/>
                  <a:gd name="connsiteX30" fmla="*/ 0 w 300038"/>
                  <a:gd name="connsiteY30" fmla="*/ 328643 h 336551"/>
                  <a:gd name="connsiteX31" fmla="*/ 0 w 300038"/>
                  <a:gd name="connsiteY31" fmla="*/ 274609 h 336551"/>
                  <a:gd name="connsiteX32" fmla="*/ 34215 w 300038"/>
                  <a:gd name="connsiteY32" fmla="*/ 224527 h 336551"/>
                  <a:gd name="connsiteX33" fmla="*/ 101328 w 300038"/>
                  <a:gd name="connsiteY33" fmla="*/ 196851 h 336551"/>
                  <a:gd name="connsiteX34" fmla="*/ 155328 w 300038"/>
                  <a:gd name="connsiteY34" fmla="*/ 0 h 336551"/>
                  <a:gd name="connsiteX35" fmla="*/ 201775 w 300038"/>
                  <a:gd name="connsiteY35" fmla="*/ 15854 h 336551"/>
                  <a:gd name="connsiteX36" fmla="*/ 223008 w 300038"/>
                  <a:gd name="connsiteY36" fmla="*/ 79268 h 336551"/>
                  <a:gd name="connsiteX37" fmla="*/ 224335 w 300038"/>
                  <a:gd name="connsiteY37" fmla="*/ 93801 h 336551"/>
                  <a:gd name="connsiteX38" fmla="*/ 229643 w 300038"/>
                  <a:gd name="connsiteY38" fmla="*/ 100407 h 336551"/>
                  <a:gd name="connsiteX39" fmla="*/ 232297 w 300038"/>
                  <a:gd name="connsiteY39" fmla="*/ 125508 h 336551"/>
                  <a:gd name="connsiteX40" fmla="*/ 208410 w 300038"/>
                  <a:gd name="connsiteY40" fmla="*/ 151931 h 336551"/>
                  <a:gd name="connsiteX41" fmla="*/ 185850 w 300038"/>
                  <a:gd name="connsiteY41" fmla="*/ 183639 h 336551"/>
                  <a:gd name="connsiteX42" fmla="*/ 172579 w 300038"/>
                  <a:gd name="connsiteY42" fmla="*/ 192887 h 336551"/>
                  <a:gd name="connsiteX43" fmla="*/ 150019 w 300038"/>
                  <a:gd name="connsiteY43" fmla="*/ 196850 h 336551"/>
                  <a:gd name="connsiteX44" fmla="*/ 127459 w 300038"/>
                  <a:gd name="connsiteY44" fmla="*/ 192887 h 336551"/>
                  <a:gd name="connsiteX45" fmla="*/ 114189 w 300038"/>
                  <a:gd name="connsiteY45" fmla="*/ 183639 h 336551"/>
                  <a:gd name="connsiteX46" fmla="*/ 91629 w 300038"/>
                  <a:gd name="connsiteY46" fmla="*/ 151931 h 336551"/>
                  <a:gd name="connsiteX47" fmla="*/ 67742 w 300038"/>
                  <a:gd name="connsiteY47" fmla="*/ 125508 h 336551"/>
                  <a:gd name="connsiteX48" fmla="*/ 70396 w 300038"/>
                  <a:gd name="connsiteY48" fmla="*/ 100407 h 336551"/>
                  <a:gd name="connsiteX49" fmla="*/ 75704 w 300038"/>
                  <a:gd name="connsiteY49" fmla="*/ 93801 h 336551"/>
                  <a:gd name="connsiteX50" fmla="*/ 77031 w 300038"/>
                  <a:gd name="connsiteY50" fmla="*/ 85874 h 336551"/>
                  <a:gd name="connsiteX51" fmla="*/ 74377 w 300038"/>
                  <a:gd name="connsiteY51" fmla="*/ 50203 h 336551"/>
                  <a:gd name="connsiteX52" fmla="*/ 103572 w 300038"/>
                  <a:gd name="connsiteY52" fmla="*/ 27744 h 336551"/>
                  <a:gd name="connsiteX53" fmla="*/ 119497 w 300038"/>
                  <a:gd name="connsiteY53" fmla="*/ 10569 h 336551"/>
                  <a:gd name="connsiteX54" fmla="*/ 155328 w 300038"/>
                  <a:gd name="connsiteY54" fmla="*/ 0 h 336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00038" h="336551">
                    <a:moveTo>
                      <a:pt x="199932" y="273051"/>
                    </a:moveTo>
                    <a:cubicBezTo>
                      <a:pt x="194703" y="273051"/>
                      <a:pt x="192088" y="277020"/>
                      <a:pt x="192088" y="280989"/>
                    </a:cubicBezTo>
                    <a:cubicBezTo>
                      <a:pt x="192088" y="306124"/>
                      <a:pt x="192088" y="306124"/>
                      <a:pt x="192088" y="306124"/>
                    </a:cubicBezTo>
                    <a:cubicBezTo>
                      <a:pt x="192088" y="310093"/>
                      <a:pt x="194703" y="312739"/>
                      <a:pt x="199932" y="312739"/>
                    </a:cubicBezTo>
                    <a:cubicBezTo>
                      <a:pt x="250919" y="312739"/>
                      <a:pt x="250919" y="312739"/>
                      <a:pt x="250919" y="312739"/>
                    </a:cubicBezTo>
                    <a:cubicBezTo>
                      <a:pt x="254841" y="312739"/>
                      <a:pt x="258763" y="310093"/>
                      <a:pt x="258763" y="306124"/>
                    </a:cubicBezTo>
                    <a:lnTo>
                      <a:pt x="258763" y="280989"/>
                    </a:lnTo>
                    <a:cubicBezTo>
                      <a:pt x="258763" y="277020"/>
                      <a:pt x="254841" y="273051"/>
                      <a:pt x="250919" y="273051"/>
                    </a:cubicBezTo>
                    <a:cubicBezTo>
                      <a:pt x="199932" y="273051"/>
                      <a:pt x="199932" y="273051"/>
                      <a:pt x="199932" y="273051"/>
                    </a:cubicBezTo>
                    <a:close/>
                    <a:moveTo>
                      <a:pt x="101328" y="196851"/>
                    </a:moveTo>
                    <a:cubicBezTo>
                      <a:pt x="103960" y="196851"/>
                      <a:pt x="105276" y="196851"/>
                      <a:pt x="107908" y="196851"/>
                    </a:cubicBezTo>
                    <a:cubicBezTo>
                      <a:pt x="109224" y="198169"/>
                      <a:pt x="110540" y="199487"/>
                      <a:pt x="111856" y="202123"/>
                    </a:cubicBezTo>
                    <a:cubicBezTo>
                      <a:pt x="128964" y="248250"/>
                      <a:pt x="128964" y="248250"/>
                      <a:pt x="128964" y="248250"/>
                    </a:cubicBezTo>
                    <a:cubicBezTo>
                      <a:pt x="131595" y="239025"/>
                      <a:pt x="131595" y="239025"/>
                      <a:pt x="131595" y="239025"/>
                    </a:cubicBezTo>
                    <a:cubicBezTo>
                      <a:pt x="126332" y="225845"/>
                      <a:pt x="126332" y="225845"/>
                      <a:pt x="126332" y="225845"/>
                    </a:cubicBezTo>
                    <a:cubicBezTo>
                      <a:pt x="125016" y="223209"/>
                      <a:pt x="126332" y="220574"/>
                      <a:pt x="127648" y="217938"/>
                    </a:cubicBezTo>
                    <a:cubicBezTo>
                      <a:pt x="128964" y="216620"/>
                      <a:pt x="131595" y="215302"/>
                      <a:pt x="132911" y="215302"/>
                    </a:cubicBezTo>
                    <a:cubicBezTo>
                      <a:pt x="167126" y="215302"/>
                      <a:pt x="167126" y="215302"/>
                      <a:pt x="167126" y="215302"/>
                    </a:cubicBezTo>
                    <a:cubicBezTo>
                      <a:pt x="168442" y="215302"/>
                      <a:pt x="171074" y="216620"/>
                      <a:pt x="172390" y="217938"/>
                    </a:cubicBezTo>
                    <a:cubicBezTo>
                      <a:pt x="173706" y="220574"/>
                      <a:pt x="175022" y="223209"/>
                      <a:pt x="173706" y="225845"/>
                    </a:cubicBezTo>
                    <a:cubicBezTo>
                      <a:pt x="168442" y="239025"/>
                      <a:pt x="168442" y="239025"/>
                      <a:pt x="168442" y="239025"/>
                    </a:cubicBezTo>
                    <a:cubicBezTo>
                      <a:pt x="171074" y="248250"/>
                      <a:pt x="171074" y="248250"/>
                      <a:pt x="171074" y="248250"/>
                    </a:cubicBezTo>
                    <a:cubicBezTo>
                      <a:pt x="188182" y="202123"/>
                      <a:pt x="188182" y="202123"/>
                      <a:pt x="188182" y="202123"/>
                    </a:cubicBezTo>
                    <a:cubicBezTo>
                      <a:pt x="189498" y="199487"/>
                      <a:pt x="190814" y="198169"/>
                      <a:pt x="192130" y="196851"/>
                    </a:cubicBezTo>
                    <a:cubicBezTo>
                      <a:pt x="194762" y="196851"/>
                      <a:pt x="196078" y="196851"/>
                      <a:pt x="198710" y="196851"/>
                    </a:cubicBezTo>
                    <a:cubicBezTo>
                      <a:pt x="265823" y="224527"/>
                      <a:pt x="265823" y="224527"/>
                      <a:pt x="265823" y="224527"/>
                    </a:cubicBezTo>
                    <a:cubicBezTo>
                      <a:pt x="286879" y="232435"/>
                      <a:pt x="300038" y="252204"/>
                      <a:pt x="300038" y="274609"/>
                    </a:cubicBezTo>
                    <a:cubicBezTo>
                      <a:pt x="300038" y="328643"/>
                      <a:pt x="300038" y="328643"/>
                      <a:pt x="300038" y="328643"/>
                    </a:cubicBezTo>
                    <a:cubicBezTo>
                      <a:pt x="300038" y="332597"/>
                      <a:pt x="296090" y="336551"/>
                      <a:pt x="292142" y="336551"/>
                    </a:cubicBezTo>
                    <a:cubicBezTo>
                      <a:pt x="7896" y="336551"/>
                      <a:pt x="7896" y="336551"/>
                      <a:pt x="7896" y="336551"/>
                    </a:cubicBezTo>
                    <a:cubicBezTo>
                      <a:pt x="3948" y="336551"/>
                      <a:pt x="0" y="332597"/>
                      <a:pt x="0" y="328643"/>
                    </a:cubicBezTo>
                    <a:cubicBezTo>
                      <a:pt x="0" y="274609"/>
                      <a:pt x="0" y="274609"/>
                      <a:pt x="0" y="274609"/>
                    </a:cubicBezTo>
                    <a:cubicBezTo>
                      <a:pt x="0" y="252204"/>
                      <a:pt x="13159" y="232435"/>
                      <a:pt x="34215" y="224527"/>
                    </a:cubicBezTo>
                    <a:cubicBezTo>
                      <a:pt x="101328" y="196851"/>
                      <a:pt x="101328" y="196851"/>
                      <a:pt x="101328" y="196851"/>
                    </a:cubicBezTo>
                    <a:close/>
                    <a:moveTo>
                      <a:pt x="155328" y="0"/>
                    </a:moveTo>
                    <a:cubicBezTo>
                      <a:pt x="171252" y="0"/>
                      <a:pt x="187177" y="5285"/>
                      <a:pt x="201775" y="15854"/>
                    </a:cubicBezTo>
                    <a:cubicBezTo>
                      <a:pt x="225662" y="34350"/>
                      <a:pt x="223008" y="72663"/>
                      <a:pt x="223008" y="79268"/>
                    </a:cubicBezTo>
                    <a:cubicBezTo>
                      <a:pt x="223008" y="84553"/>
                      <a:pt x="224335" y="89838"/>
                      <a:pt x="224335" y="93801"/>
                    </a:cubicBezTo>
                    <a:cubicBezTo>
                      <a:pt x="225662" y="95122"/>
                      <a:pt x="228316" y="96443"/>
                      <a:pt x="229643" y="100407"/>
                    </a:cubicBezTo>
                    <a:cubicBezTo>
                      <a:pt x="234951" y="107012"/>
                      <a:pt x="234951" y="114939"/>
                      <a:pt x="232297" y="125508"/>
                    </a:cubicBezTo>
                    <a:cubicBezTo>
                      <a:pt x="226989" y="146647"/>
                      <a:pt x="215045" y="150610"/>
                      <a:pt x="208410" y="151931"/>
                    </a:cubicBezTo>
                    <a:cubicBezTo>
                      <a:pt x="204429" y="159858"/>
                      <a:pt x="195139" y="175712"/>
                      <a:pt x="185850" y="183639"/>
                    </a:cubicBezTo>
                    <a:cubicBezTo>
                      <a:pt x="183196" y="187602"/>
                      <a:pt x="177888" y="190244"/>
                      <a:pt x="172579" y="192887"/>
                    </a:cubicBezTo>
                    <a:cubicBezTo>
                      <a:pt x="164617" y="195529"/>
                      <a:pt x="157982" y="196850"/>
                      <a:pt x="150019" y="196850"/>
                    </a:cubicBezTo>
                    <a:cubicBezTo>
                      <a:pt x="142057" y="196850"/>
                      <a:pt x="135422" y="195529"/>
                      <a:pt x="127459" y="192887"/>
                    </a:cubicBezTo>
                    <a:cubicBezTo>
                      <a:pt x="122151" y="190244"/>
                      <a:pt x="116843" y="187602"/>
                      <a:pt x="114189" y="183639"/>
                    </a:cubicBezTo>
                    <a:cubicBezTo>
                      <a:pt x="104900" y="175712"/>
                      <a:pt x="95610" y="159858"/>
                      <a:pt x="91629" y="151931"/>
                    </a:cubicBezTo>
                    <a:cubicBezTo>
                      <a:pt x="84994" y="150610"/>
                      <a:pt x="73050" y="146647"/>
                      <a:pt x="67742" y="125508"/>
                    </a:cubicBezTo>
                    <a:cubicBezTo>
                      <a:pt x="65088" y="114939"/>
                      <a:pt x="65088" y="107012"/>
                      <a:pt x="70396" y="100407"/>
                    </a:cubicBezTo>
                    <a:cubicBezTo>
                      <a:pt x="71723" y="96443"/>
                      <a:pt x="74377" y="95122"/>
                      <a:pt x="75704" y="93801"/>
                    </a:cubicBezTo>
                    <a:cubicBezTo>
                      <a:pt x="75704" y="91159"/>
                      <a:pt x="75704" y="88516"/>
                      <a:pt x="77031" y="85874"/>
                    </a:cubicBezTo>
                    <a:cubicBezTo>
                      <a:pt x="73050" y="80590"/>
                      <a:pt x="67742" y="68699"/>
                      <a:pt x="74377" y="50203"/>
                    </a:cubicBezTo>
                    <a:cubicBezTo>
                      <a:pt x="81013" y="30386"/>
                      <a:pt x="95610" y="27744"/>
                      <a:pt x="103572" y="27744"/>
                    </a:cubicBezTo>
                    <a:cubicBezTo>
                      <a:pt x="106227" y="22459"/>
                      <a:pt x="111535" y="17175"/>
                      <a:pt x="119497" y="10569"/>
                    </a:cubicBezTo>
                    <a:cubicBezTo>
                      <a:pt x="128786" y="3963"/>
                      <a:pt x="142057" y="0"/>
                      <a:pt x="15532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sp>
          <p:nvSpPr>
            <p:cNvPr id="11" name="文本框 18">
              <a:extLst>
                <a:ext uri="{FF2B5EF4-FFF2-40B4-BE49-F238E27FC236}">
                  <a16:creationId xmlns:a16="http://schemas.microsoft.com/office/drawing/2014/main" id="{58925D38-41F1-4670-A662-845CFBD6B55A}"/>
                </a:ext>
              </a:extLst>
            </p:cNvPr>
            <p:cNvSpPr txBox="1"/>
            <p:nvPr/>
          </p:nvSpPr>
          <p:spPr>
            <a:xfrm>
              <a:off x="9541661" y="5836042"/>
              <a:ext cx="1500079" cy="39228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en-US" altLang="zh-CN" sz="14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Dinh</a:t>
              </a:r>
              <a:r>
                <a:rPr lang="en-US" altLang="zh-CN" sz="14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 Phong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2" name="文本框 19">
              <a:extLst>
                <a:ext uri="{FF2B5EF4-FFF2-40B4-BE49-F238E27FC236}">
                  <a16:creationId xmlns:a16="http://schemas.microsoft.com/office/drawing/2014/main" id="{684FB686-1177-42D5-9C79-592C4C2D86C0}"/>
                </a:ext>
              </a:extLst>
            </p:cNvPr>
            <p:cNvSpPr txBox="1"/>
            <p:nvPr/>
          </p:nvSpPr>
          <p:spPr>
            <a:xfrm>
              <a:off x="6778716" y="5836042"/>
              <a:ext cx="1500079" cy="39228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en-US" altLang="zh-CN" sz="14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Dinh</a:t>
              </a:r>
              <a:r>
                <a:rPr lang="en-US" altLang="zh-CN" sz="14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 Phong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641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74101" y="3404324"/>
            <a:ext cx="13159865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4400" b="1" noProof="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Demo </a:t>
            </a:r>
            <a:r>
              <a:rPr lang="en-US" altLang="zh-CN" sz="4400" b="1" noProof="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cuối</a:t>
            </a:r>
            <a:r>
              <a:rPr lang="en-US" altLang="zh-CN" sz="4400" b="1" noProof="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4400" b="1" noProof="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khóa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7146" y="1957987"/>
            <a:ext cx="360226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8800" b="1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MindX</a:t>
            </a:r>
            <a:endParaRPr kumimoji="0" lang="zh-CN" altLang="en-US" sz="8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7276" y="4457522"/>
            <a:ext cx="5588724" cy="4963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Chào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mừng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quy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́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phu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̣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huynh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/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học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sinh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đến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với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buổi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thuyết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trình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cuối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khóa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JSI-01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của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con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50969" y="5171028"/>
            <a:ext cx="3770454" cy="397141"/>
            <a:chOff x="6236012" y="5767615"/>
            <a:chExt cx="4805730" cy="506186"/>
          </a:xfrm>
        </p:grpSpPr>
        <p:grpSp>
          <p:nvGrpSpPr>
            <p:cNvPr id="10" name="组合 9"/>
            <p:cNvGrpSpPr/>
            <p:nvPr/>
          </p:nvGrpSpPr>
          <p:grpSpPr>
            <a:xfrm>
              <a:off x="6236012" y="5767615"/>
              <a:ext cx="506186" cy="506186"/>
              <a:chOff x="6713142" y="5460887"/>
              <a:chExt cx="564243" cy="564243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6713142" y="5460887"/>
                <a:ext cx="564243" cy="56424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17" name="椭圆 13"/>
              <p:cNvSpPr/>
              <p:nvPr/>
            </p:nvSpPr>
            <p:spPr>
              <a:xfrm>
                <a:off x="6823922" y="5566389"/>
                <a:ext cx="342681" cy="353238"/>
              </a:xfrm>
              <a:custGeom>
                <a:avLst/>
                <a:gdLst>
                  <a:gd name="connsiteX0" fmla="*/ 157951 w 327026"/>
                  <a:gd name="connsiteY0" fmla="*/ 134938 h 337100"/>
                  <a:gd name="connsiteX1" fmla="*/ 327026 w 327026"/>
                  <a:gd name="connsiteY1" fmla="*/ 239958 h 337100"/>
                  <a:gd name="connsiteX2" fmla="*/ 259660 w 327026"/>
                  <a:gd name="connsiteY2" fmla="*/ 254398 h 337100"/>
                  <a:gd name="connsiteX3" fmla="*/ 295325 w 327026"/>
                  <a:gd name="connsiteY3" fmla="*/ 305595 h 337100"/>
                  <a:gd name="connsiteX4" fmla="*/ 292683 w 327026"/>
                  <a:gd name="connsiteY4" fmla="*/ 334475 h 337100"/>
                  <a:gd name="connsiteX5" fmla="*/ 263623 w 327026"/>
                  <a:gd name="connsiteY5" fmla="*/ 326599 h 337100"/>
                  <a:gd name="connsiteX6" fmla="*/ 227959 w 327026"/>
                  <a:gd name="connsiteY6" fmla="*/ 275402 h 337100"/>
                  <a:gd name="connsiteX7" fmla="*/ 192294 w 327026"/>
                  <a:gd name="connsiteY7" fmla="*/ 333162 h 337100"/>
                  <a:gd name="connsiteX8" fmla="*/ 153988 w 327026"/>
                  <a:gd name="connsiteY8" fmla="*/ 137564 h 337100"/>
                  <a:gd name="connsiteX9" fmla="*/ 157951 w 327026"/>
                  <a:gd name="connsiteY9" fmla="*/ 134938 h 337100"/>
                  <a:gd name="connsiteX10" fmla="*/ 287448 w 327026"/>
                  <a:gd name="connsiteY10" fmla="*/ 96838 h 337100"/>
                  <a:gd name="connsiteX11" fmla="*/ 270368 w 327026"/>
                  <a:gd name="connsiteY11" fmla="*/ 108528 h 337100"/>
                  <a:gd name="connsiteX12" fmla="*/ 280879 w 327026"/>
                  <a:gd name="connsiteY12" fmla="*/ 150092 h 337100"/>
                  <a:gd name="connsiteX13" fmla="*/ 301899 w 327026"/>
                  <a:gd name="connsiteY13" fmla="*/ 182563 h 337100"/>
                  <a:gd name="connsiteX14" fmla="*/ 303213 w 327026"/>
                  <a:gd name="connsiteY14" fmla="*/ 161781 h 337100"/>
                  <a:gd name="connsiteX15" fmla="*/ 287448 w 327026"/>
                  <a:gd name="connsiteY15" fmla="*/ 96838 h 337100"/>
                  <a:gd name="connsiteX16" fmla="*/ 160474 w 327026"/>
                  <a:gd name="connsiteY16" fmla="*/ 0 h 337100"/>
                  <a:gd name="connsiteX17" fmla="*/ 322263 w 327026"/>
                  <a:gd name="connsiteY17" fmla="*/ 161925 h 337100"/>
                  <a:gd name="connsiteX18" fmla="*/ 314371 w 327026"/>
                  <a:gd name="connsiteY18" fmla="*/ 211951 h 337100"/>
                  <a:gd name="connsiteX19" fmla="*/ 242026 w 327026"/>
                  <a:gd name="connsiteY19" fmla="*/ 165875 h 337100"/>
                  <a:gd name="connsiteX20" fmla="*/ 259126 w 327026"/>
                  <a:gd name="connsiteY20" fmla="*/ 139545 h 337100"/>
                  <a:gd name="connsiteX21" fmla="*/ 244657 w 327026"/>
                  <a:gd name="connsiteY21" fmla="*/ 94785 h 337100"/>
                  <a:gd name="connsiteX22" fmla="*/ 203881 w 327026"/>
                  <a:gd name="connsiteY22" fmla="*/ 63190 h 337100"/>
                  <a:gd name="connsiteX23" fmla="*/ 186781 w 327026"/>
                  <a:gd name="connsiteY23" fmla="*/ 22380 h 337100"/>
                  <a:gd name="connsiteX24" fmla="*/ 160474 w 327026"/>
                  <a:gd name="connsiteY24" fmla="*/ 19747 h 337100"/>
                  <a:gd name="connsiteX25" fmla="*/ 74975 w 327026"/>
                  <a:gd name="connsiteY25" fmla="*/ 48709 h 337100"/>
                  <a:gd name="connsiteX26" fmla="*/ 86814 w 327026"/>
                  <a:gd name="connsiteY26" fmla="*/ 86886 h 337100"/>
                  <a:gd name="connsiteX27" fmla="*/ 53930 w 327026"/>
                  <a:gd name="connsiteY27" fmla="*/ 111899 h 337100"/>
                  <a:gd name="connsiteX28" fmla="*/ 53930 w 327026"/>
                  <a:gd name="connsiteY28" fmla="*/ 140862 h 337100"/>
                  <a:gd name="connsiteX29" fmla="*/ 59191 w 327026"/>
                  <a:gd name="connsiteY29" fmla="*/ 157976 h 337100"/>
                  <a:gd name="connsiteX30" fmla="*/ 21046 w 327026"/>
                  <a:gd name="connsiteY30" fmla="*/ 181672 h 337100"/>
                  <a:gd name="connsiteX31" fmla="*/ 35515 w 327026"/>
                  <a:gd name="connsiteY31" fmla="*/ 227748 h 337100"/>
                  <a:gd name="connsiteX32" fmla="*/ 59191 w 327026"/>
                  <a:gd name="connsiteY32" fmla="*/ 190887 h 337100"/>
                  <a:gd name="connsiteX33" fmla="*/ 89444 w 327026"/>
                  <a:gd name="connsiteY33" fmla="*/ 198786 h 337100"/>
                  <a:gd name="connsiteX34" fmla="*/ 122328 w 327026"/>
                  <a:gd name="connsiteY34" fmla="*/ 215900 h 337100"/>
                  <a:gd name="connsiteX35" fmla="*/ 96021 w 327026"/>
                  <a:gd name="connsiteY35" fmla="*/ 248812 h 337100"/>
                  <a:gd name="connsiteX36" fmla="*/ 86814 w 327026"/>
                  <a:gd name="connsiteY36" fmla="*/ 283040 h 337100"/>
                  <a:gd name="connsiteX37" fmla="*/ 160474 w 327026"/>
                  <a:gd name="connsiteY37" fmla="*/ 304103 h 337100"/>
                  <a:gd name="connsiteX38" fmla="*/ 167051 w 327026"/>
                  <a:gd name="connsiteY38" fmla="*/ 302787 h 337100"/>
                  <a:gd name="connsiteX39" fmla="*/ 170997 w 327026"/>
                  <a:gd name="connsiteY39" fmla="*/ 322534 h 337100"/>
                  <a:gd name="connsiteX40" fmla="*/ 160474 w 327026"/>
                  <a:gd name="connsiteY40" fmla="*/ 323850 h 337100"/>
                  <a:gd name="connsiteX41" fmla="*/ 0 w 327026"/>
                  <a:gd name="connsiteY41" fmla="*/ 161925 h 337100"/>
                  <a:gd name="connsiteX42" fmla="*/ 160474 w 327026"/>
                  <a:gd name="connsiteY42" fmla="*/ 0 h 337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327026" h="337100">
                    <a:moveTo>
                      <a:pt x="157951" y="134938"/>
                    </a:moveTo>
                    <a:cubicBezTo>
                      <a:pt x="157951" y="134938"/>
                      <a:pt x="157951" y="134938"/>
                      <a:pt x="327026" y="239958"/>
                    </a:cubicBezTo>
                    <a:cubicBezTo>
                      <a:pt x="327026" y="239958"/>
                      <a:pt x="327026" y="239958"/>
                      <a:pt x="259660" y="254398"/>
                    </a:cubicBezTo>
                    <a:lnTo>
                      <a:pt x="295325" y="305595"/>
                    </a:lnTo>
                    <a:cubicBezTo>
                      <a:pt x="301929" y="316097"/>
                      <a:pt x="300608" y="327911"/>
                      <a:pt x="292683" y="334475"/>
                    </a:cubicBezTo>
                    <a:cubicBezTo>
                      <a:pt x="283436" y="339726"/>
                      <a:pt x="271548" y="337101"/>
                      <a:pt x="263623" y="326599"/>
                    </a:cubicBezTo>
                    <a:cubicBezTo>
                      <a:pt x="263623" y="326599"/>
                      <a:pt x="263623" y="326599"/>
                      <a:pt x="227959" y="275402"/>
                    </a:cubicBezTo>
                    <a:cubicBezTo>
                      <a:pt x="227959" y="275402"/>
                      <a:pt x="227959" y="275402"/>
                      <a:pt x="192294" y="333162"/>
                    </a:cubicBezTo>
                    <a:cubicBezTo>
                      <a:pt x="192294" y="333162"/>
                      <a:pt x="192294" y="333162"/>
                      <a:pt x="153988" y="137564"/>
                    </a:cubicBezTo>
                    <a:cubicBezTo>
                      <a:pt x="153988" y="137564"/>
                      <a:pt x="153988" y="137564"/>
                      <a:pt x="157951" y="134938"/>
                    </a:cubicBezTo>
                    <a:close/>
                    <a:moveTo>
                      <a:pt x="287448" y="96838"/>
                    </a:moveTo>
                    <a:cubicBezTo>
                      <a:pt x="280879" y="99436"/>
                      <a:pt x="272996" y="103332"/>
                      <a:pt x="270368" y="108528"/>
                    </a:cubicBezTo>
                    <a:cubicBezTo>
                      <a:pt x="265113" y="117620"/>
                      <a:pt x="271682" y="143597"/>
                      <a:pt x="280879" y="150092"/>
                    </a:cubicBezTo>
                    <a:cubicBezTo>
                      <a:pt x="292703" y="159184"/>
                      <a:pt x="299272" y="170873"/>
                      <a:pt x="301899" y="182563"/>
                    </a:cubicBezTo>
                    <a:cubicBezTo>
                      <a:pt x="303213" y="176069"/>
                      <a:pt x="303213" y="168276"/>
                      <a:pt x="303213" y="161781"/>
                    </a:cubicBezTo>
                    <a:cubicBezTo>
                      <a:pt x="303213" y="138402"/>
                      <a:pt x="297958" y="116321"/>
                      <a:pt x="287448" y="96838"/>
                    </a:cubicBezTo>
                    <a:close/>
                    <a:moveTo>
                      <a:pt x="160474" y="0"/>
                    </a:moveTo>
                    <a:cubicBezTo>
                      <a:pt x="249918" y="0"/>
                      <a:pt x="322263" y="72405"/>
                      <a:pt x="322263" y="161925"/>
                    </a:cubicBezTo>
                    <a:cubicBezTo>
                      <a:pt x="322263" y="179039"/>
                      <a:pt x="319632" y="196153"/>
                      <a:pt x="314371" y="211951"/>
                    </a:cubicBezTo>
                    <a:cubicBezTo>
                      <a:pt x="314371" y="211951"/>
                      <a:pt x="314371" y="211951"/>
                      <a:pt x="242026" y="165875"/>
                    </a:cubicBezTo>
                    <a:cubicBezTo>
                      <a:pt x="247288" y="157976"/>
                      <a:pt x="257811" y="147444"/>
                      <a:pt x="259126" y="139545"/>
                    </a:cubicBezTo>
                    <a:cubicBezTo>
                      <a:pt x="260441" y="127697"/>
                      <a:pt x="251234" y="97418"/>
                      <a:pt x="244657" y="94785"/>
                    </a:cubicBezTo>
                    <a:cubicBezTo>
                      <a:pt x="238080" y="90836"/>
                      <a:pt x="218350" y="71089"/>
                      <a:pt x="203881" y="63190"/>
                    </a:cubicBezTo>
                    <a:cubicBezTo>
                      <a:pt x="193358" y="57924"/>
                      <a:pt x="188096" y="36861"/>
                      <a:pt x="186781" y="22380"/>
                    </a:cubicBezTo>
                    <a:cubicBezTo>
                      <a:pt x="177574" y="21063"/>
                      <a:pt x="169681" y="19747"/>
                      <a:pt x="160474" y="19747"/>
                    </a:cubicBezTo>
                    <a:cubicBezTo>
                      <a:pt x="128905" y="19747"/>
                      <a:pt x="98652" y="30279"/>
                      <a:pt x="74975" y="48709"/>
                    </a:cubicBezTo>
                    <a:cubicBezTo>
                      <a:pt x="81552" y="59241"/>
                      <a:pt x="93390" y="78988"/>
                      <a:pt x="86814" y="86886"/>
                    </a:cubicBezTo>
                    <a:cubicBezTo>
                      <a:pt x="78921" y="100051"/>
                      <a:pt x="53930" y="100051"/>
                      <a:pt x="53930" y="111899"/>
                    </a:cubicBezTo>
                    <a:cubicBezTo>
                      <a:pt x="53930" y="123747"/>
                      <a:pt x="52614" y="135596"/>
                      <a:pt x="53930" y="140862"/>
                    </a:cubicBezTo>
                    <a:cubicBezTo>
                      <a:pt x="55245" y="146128"/>
                      <a:pt x="69714" y="150077"/>
                      <a:pt x="59191" y="157976"/>
                    </a:cubicBezTo>
                    <a:cubicBezTo>
                      <a:pt x="52614" y="164558"/>
                      <a:pt x="32884" y="175090"/>
                      <a:pt x="21046" y="181672"/>
                    </a:cubicBezTo>
                    <a:cubicBezTo>
                      <a:pt x="22361" y="197470"/>
                      <a:pt x="27622" y="213267"/>
                      <a:pt x="35515" y="227748"/>
                    </a:cubicBezTo>
                    <a:cubicBezTo>
                      <a:pt x="38145" y="219850"/>
                      <a:pt x="49984" y="192204"/>
                      <a:pt x="59191" y="190887"/>
                    </a:cubicBezTo>
                    <a:cubicBezTo>
                      <a:pt x="69714" y="188254"/>
                      <a:pt x="78921" y="185621"/>
                      <a:pt x="89444" y="198786"/>
                    </a:cubicBezTo>
                    <a:cubicBezTo>
                      <a:pt x="99967" y="211951"/>
                      <a:pt x="114436" y="215900"/>
                      <a:pt x="122328" y="215900"/>
                    </a:cubicBezTo>
                    <a:cubicBezTo>
                      <a:pt x="130220" y="215900"/>
                      <a:pt x="121013" y="243546"/>
                      <a:pt x="96021" y="248812"/>
                    </a:cubicBezTo>
                    <a:cubicBezTo>
                      <a:pt x="72345" y="252761"/>
                      <a:pt x="106544" y="283040"/>
                      <a:pt x="86814" y="283040"/>
                    </a:cubicBezTo>
                    <a:cubicBezTo>
                      <a:pt x="109175" y="296204"/>
                      <a:pt x="134167" y="304103"/>
                      <a:pt x="160474" y="304103"/>
                    </a:cubicBezTo>
                    <a:cubicBezTo>
                      <a:pt x="163105" y="304103"/>
                      <a:pt x="165735" y="302787"/>
                      <a:pt x="167051" y="302787"/>
                    </a:cubicBezTo>
                    <a:cubicBezTo>
                      <a:pt x="167051" y="302787"/>
                      <a:pt x="167051" y="302787"/>
                      <a:pt x="170997" y="322534"/>
                    </a:cubicBezTo>
                    <a:cubicBezTo>
                      <a:pt x="168366" y="322534"/>
                      <a:pt x="164420" y="323850"/>
                      <a:pt x="160474" y="323850"/>
                    </a:cubicBezTo>
                    <a:cubicBezTo>
                      <a:pt x="72345" y="323850"/>
                      <a:pt x="0" y="251445"/>
                      <a:pt x="0" y="161925"/>
                    </a:cubicBezTo>
                    <a:cubicBezTo>
                      <a:pt x="0" y="72405"/>
                      <a:pt x="72345" y="0"/>
                      <a:pt x="16047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8998959" y="5767615"/>
              <a:ext cx="506186" cy="506186"/>
              <a:chOff x="6713142" y="5460887"/>
              <a:chExt cx="564243" cy="564243"/>
            </a:xfrm>
          </p:grpSpPr>
          <p:sp>
            <p:nvSpPr>
              <p:cNvPr id="14" name="矩形 13"/>
              <p:cNvSpPr/>
              <p:nvPr/>
            </p:nvSpPr>
            <p:spPr>
              <a:xfrm>
                <a:off x="6713142" y="5460887"/>
                <a:ext cx="564243" cy="56424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15" name="椭圆 28"/>
              <p:cNvSpPr/>
              <p:nvPr/>
            </p:nvSpPr>
            <p:spPr>
              <a:xfrm>
                <a:off x="6837806" y="5566389"/>
                <a:ext cx="314914" cy="353238"/>
              </a:xfrm>
              <a:custGeom>
                <a:avLst/>
                <a:gdLst>
                  <a:gd name="connsiteX0" fmla="*/ 199932 w 300038"/>
                  <a:gd name="connsiteY0" fmla="*/ 273051 h 336551"/>
                  <a:gd name="connsiteX1" fmla="*/ 192088 w 300038"/>
                  <a:gd name="connsiteY1" fmla="*/ 280989 h 336551"/>
                  <a:gd name="connsiteX2" fmla="*/ 192088 w 300038"/>
                  <a:gd name="connsiteY2" fmla="*/ 306124 h 336551"/>
                  <a:gd name="connsiteX3" fmla="*/ 199932 w 300038"/>
                  <a:gd name="connsiteY3" fmla="*/ 312739 h 336551"/>
                  <a:gd name="connsiteX4" fmla="*/ 250919 w 300038"/>
                  <a:gd name="connsiteY4" fmla="*/ 312739 h 336551"/>
                  <a:gd name="connsiteX5" fmla="*/ 258763 w 300038"/>
                  <a:gd name="connsiteY5" fmla="*/ 306124 h 336551"/>
                  <a:gd name="connsiteX6" fmla="*/ 258763 w 300038"/>
                  <a:gd name="connsiteY6" fmla="*/ 280989 h 336551"/>
                  <a:gd name="connsiteX7" fmla="*/ 250919 w 300038"/>
                  <a:gd name="connsiteY7" fmla="*/ 273051 h 336551"/>
                  <a:gd name="connsiteX8" fmla="*/ 199932 w 300038"/>
                  <a:gd name="connsiteY8" fmla="*/ 273051 h 336551"/>
                  <a:gd name="connsiteX9" fmla="*/ 101328 w 300038"/>
                  <a:gd name="connsiteY9" fmla="*/ 196851 h 336551"/>
                  <a:gd name="connsiteX10" fmla="*/ 107908 w 300038"/>
                  <a:gd name="connsiteY10" fmla="*/ 196851 h 336551"/>
                  <a:gd name="connsiteX11" fmla="*/ 111856 w 300038"/>
                  <a:gd name="connsiteY11" fmla="*/ 202123 h 336551"/>
                  <a:gd name="connsiteX12" fmla="*/ 128964 w 300038"/>
                  <a:gd name="connsiteY12" fmla="*/ 248250 h 336551"/>
                  <a:gd name="connsiteX13" fmla="*/ 131595 w 300038"/>
                  <a:gd name="connsiteY13" fmla="*/ 239025 h 336551"/>
                  <a:gd name="connsiteX14" fmla="*/ 126332 w 300038"/>
                  <a:gd name="connsiteY14" fmla="*/ 225845 h 336551"/>
                  <a:gd name="connsiteX15" fmla="*/ 127648 w 300038"/>
                  <a:gd name="connsiteY15" fmla="*/ 217938 h 336551"/>
                  <a:gd name="connsiteX16" fmla="*/ 132911 w 300038"/>
                  <a:gd name="connsiteY16" fmla="*/ 215302 h 336551"/>
                  <a:gd name="connsiteX17" fmla="*/ 167126 w 300038"/>
                  <a:gd name="connsiteY17" fmla="*/ 215302 h 336551"/>
                  <a:gd name="connsiteX18" fmla="*/ 172390 w 300038"/>
                  <a:gd name="connsiteY18" fmla="*/ 217938 h 336551"/>
                  <a:gd name="connsiteX19" fmla="*/ 173706 w 300038"/>
                  <a:gd name="connsiteY19" fmla="*/ 225845 h 336551"/>
                  <a:gd name="connsiteX20" fmla="*/ 168442 w 300038"/>
                  <a:gd name="connsiteY20" fmla="*/ 239025 h 336551"/>
                  <a:gd name="connsiteX21" fmla="*/ 171074 w 300038"/>
                  <a:gd name="connsiteY21" fmla="*/ 248250 h 336551"/>
                  <a:gd name="connsiteX22" fmla="*/ 188182 w 300038"/>
                  <a:gd name="connsiteY22" fmla="*/ 202123 h 336551"/>
                  <a:gd name="connsiteX23" fmla="*/ 192130 w 300038"/>
                  <a:gd name="connsiteY23" fmla="*/ 196851 h 336551"/>
                  <a:gd name="connsiteX24" fmla="*/ 198710 w 300038"/>
                  <a:gd name="connsiteY24" fmla="*/ 196851 h 336551"/>
                  <a:gd name="connsiteX25" fmla="*/ 265823 w 300038"/>
                  <a:gd name="connsiteY25" fmla="*/ 224527 h 336551"/>
                  <a:gd name="connsiteX26" fmla="*/ 300038 w 300038"/>
                  <a:gd name="connsiteY26" fmla="*/ 274609 h 336551"/>
                  <a:gd name="connsiteX27" fmla="*/ 300038 w 300038"/>
                  <a:gd name="connsiteY27" fmla="*/ 328643 h 336551"/>
                  <a:gd name="connsiteX28" fmla="*/ 292142 w 300038"/>
                  <a:gd name="connsiteY28" fmla="*/ 336551 h 336551"/>
                  <a:gd name="connsiteX29" fmla="*/ 7896 w 300038"/>
                  <a:gd name="connsiteY29" fmla="*/ 336551 h 336551"/>
                  <a:gd name="connsiteX30" fmla="*/ 0 w 300038"/>
                  <a:gd name="connsiteY30" fmla="*/ 328643 h 336551"/>
                  <a:gd name="connsiteX31" fmla="*/ 0 w 300038"/>
                  <a:gd name="connsiteY31" fmla="*/ 274609 h 336551"/>
                  <a:gd name="connsiteX32" fmla="*/ 34215 w 300038"/>
                  <a:gd name="connsiteY32" fmla="*/ 224527 h 336551"/>
                  <a:gd name="connsiteX33" fmla="*/ 101328 w 300038"/>
                  <a:gd name="connsiteY33" fmla="*/ 196851 h 336551"/>
                  <a:gd name="connsiteX34" fmla="*/ 155328 w 300038"/>
                  <a:gd name="connsiteY34" fmla="*/ 0 h 336551"/>
                  <a:gd name="connsiteX35" fmla="*/ 201775 w 300038"/>
                  <a:gd name="connsiteY35" fmla="*/ 15854 h 336551"/>
                  <a:gd name="connsiteX36" fmla="*/ 223008 w 300038"/>
                  <a:gd name="connsiteY36" fmla="*/ 79268 h 336551"/>
                  <a:gd name="connsiteX37" fmla="*/ 224335 w 300038"/>
                  <a:gd name="connsiteY37" fmla="*/ 93801 h 336551"/>
                  <a:gd name="connsiteX38" fmla="*/ 229643 w 300038"/>
                  <a:gd name="connsiteY38" fmla="*/ 100407 h 336551"/>
                  <a:gd name="connsiteX39" fmla="*/ 232297 w 300038"/>
                  <a:gd name="connsiteY39" fmla="*/ 125508 h 336551"/>
                  <a:gd name="connsiteX40" fmla="*/ 208410 w 300038"/>
                  <a:gd name="connsiteY40" fmla="*/ 151931 h 336551"/>
                  <a:gd name="connsiteX41" fmla="*/ 185850 w 300038"/>
                  <a:gd name="connsiteY41" fmla="*/ 183639 h 336551"/>
                  <a:gd name="connsiteX42" fmla="*/ 172579 w 300038"/>
                  <a:gd name="connsiteY42" fmla="*/ 192887 h 336551"/>
                  <a:gd name="connsiteX43" fmla="*/ 150019 w 300038"/>
                  <a:gd name="connsiteY43" fmla="*/ 196850 h 336551"/>
                  <a:gd name="connsiteX44" fmla="*/ 127459 w 300038"/>
                  <a:gd name="connsiteY44" fmla="*/ 192887 h 336551"/>
                  <a:gd name="connsiteX45" fmla="*/ 114189 w 300038"/>
                  <a:gd name="connsiteY45" fmla="*/ 183639 h 336551"/>
                  <a:gd name="connsiteX46" fmla="*/ 91629 w 300038"/>
                  <a:gd name="connsiteY46" fmla="*/ 151931 h 336551"/>
                  <a:gd name="connsiteX47" fmla="*/ 67742 w 300038"/>
                  <a:gd name="connsiteY47" fmla="*/ 125508 h 336551"/>
                  <a:gd name="connsiteX48" fmla="*/ 70396 w 300038"/>
                  <a:gd name="connsiteY48" fmla="*/ 100407 h 336551"/>
                  <a:gd name="connsiteX49" fmla="*/ 75704 w 300038"/>
                  <a:gd name="connsiteY49" fmla="*/ 93801 h 336551"/>
                  <a:gd name="connsiteX50" fmla="*/ 77031 w 300038"/>
                  <a:gd name="connsiteY50" fmla="*/ 85874 h 336551"/>
                  <a:gd name="connsiteX51" fmla="*/ 74377 w 300038"/>
                  <a:gd name="connsiteY51" fmla="*/ 50203 h 336551"/>
                  <a:gd name="connsiteX52" fmla="*/ 103572 w 300038"/>
                  <a:gd name="connsiteY52" fmla="*/ 27744 h 336551"/>
                  <a:gd name="connsiteX53" fmla="*/ 119497 w 300038"/>
                  <a:gd name="connsiteY53" fmla="*/ 10569 h 336551"/>
                  <a:gd name="connsiteX54" fmla="*/ 155328 w 300038"/>
                  <a:gd name="connsiteY54" fmla="*/ 0 h 336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00038" h="336551">
                    <a:moveTo>
                      <a:pt x="199932" y="273051"/>
                    </a:moveTo>
                    <a:cubicBezTo>
                      <a:pt x="194703" y="273051"/>
                      <a:pt x="192088" y="277020"/>
                      <a:pt x="192088" y="280989"/>
                    </a:cubicBezTo>
                    <a:cubicBezTo>
                      <a:pt x="192088" y="306124"/>
                      <a:pt x="192088" y="306124"/>
                      <a:pt x="192088" y="306124"/>
                    </a:cubicBezTo>
                    <a:cubicBezTo>
                      <a:pt x="192088" y="310093"/>
                      <a:pt x="194703" y="312739"/>
                      <a:pt x="199932" y="312739"/>
                    </a:cubicBezTo>
                    <a:cubicBezTo>
                      <a:pt x="250919" y="312739"/>
                      <a:pt x="250919" y="312739"/>
                      <a:pt x="250919" y="312739"/>
                    </a:cubicBezTo>
                    <a:cubicBezTo>
                      <a:pt x="254841" y="312739"/>
                      <a:pt x="258763" y="310093"/>
                      <a:pt x="258763" y="306124"/>
                    </a:cubicBezTo>
                    <a:lnTo>
                      <a:pt x="258763" y="280989"/>
                    </a:lnTo>
                    <a:cubicBezTo>
                      <a:pt x="258763" y="277020"/>
                      <a:pt x="254841" y="273051"/>
                      <a:pt x="250919" y="273051"/>
                    </a:cubicBezTo>
                    <a:cubicBezTo>
                      <a:pt x="199932" y="273051"/>
                      <a:pt x="199932" y="273051"/>
                      <a:pt x="199932" y="273051"/>
                    </a:cubicBezTo>
                    <a:close/>
                    <a:moveTo>
                      <a:pt x="101328" y="196851"/>
                    </a:moveTo>
                    <a:cubicBezTo>
                      <a:pt x="103960" y="196851"/>
                      <a:pt x="105276" y="196851"/>
                      <a:pt x="107908" y="196851"/>
                    </a:cubicBezTo>
                    <a:cubicBezTo>
                      <a:pt x="109224" y="198169"/>
                      <a:pt x="110540" y="199487"/>
                      <a:pt x="111856" y="202123"/>
                    </a:cubicBezTo>
                    <a:cubicBezTo>
                      <a:pt x="128964" y="248250"/>
                      <a:pt x="128964" y="248250"/>
                      <a:pt x="128964" y="248250"/>
                    </a:cubicBezTo>
                    <a:cubicBezTo>
                      <a:pt x="131595" y="239025"/>
                      <a:pt x="131595" y="239025"/>
                      <a:pt x="131595" y="239025"/>
                    </a:cubicBezTo>
                    <a:cubicBezTo>
                      <a:pt x="126332" y="225845"/>
                      <a:pt x="126332" y="225845"/>
                      <a:pt x="126332" y="225845"/>
                    </a:cubicBezTo>
                    <a:cubicBezTo>
                      <a:pt x="125016" y="223209"/>
                      <a:pt x="126332" y="220574"/>
                      <a:pt x="127648" y="217938"/>
                    </a:cubicBezTo>
                    <a:cubicBezTo>
                      <a:pt x="128964" y="216620"/>
                      <a:pt x="131595" y="215302"/>
                      <a:pt x="132911" y="215302"/>
                    </a:cubicBezTo>
                    <a:cubicBezTo>
                      <a:pt x="167126" y="215302"/>
                      <a:pt x="167126" y="215302"/>
                      <a:pt x="167126" y="215302"/>
                    </a:cubicBezTo>
                    <a:cubicBezTo>
                      <a:pt x="168442" y="215302"/>
                      <a:pt x="171074" y="216620"/>
                      <a:pt x="172390" y="217938"/>
                    </a:cubicBezTo>
                    <a:cubicBezTo>
                      <a:pt x="173706" y="220574"/>
                      <a:pt x="175022" y="223209"/>
                      <a:pt x="173706" y="225845"/>
                    </a:cubicBezTo>
                    <a:cubicBezTo>
                      <a:pt x="168442" y="239025"/>
                      <a:pt x="168442" y="239025"/>
                      <a:pt x="168442" y="239025"/>
                    </a:cubicBezTo>
                    <a:cubicBezTo>
                      <a:pt x="171074" y="248250"/>
                      <a:pt x="171074" y="248250"/>
                      <a:pt x="171074" y="248250"/>
                    </a:cubicBezTo>
                    <a:cubicBezTo>
                      <a:pt x="188182" y="202123"/>
                      <a:pt x="188182" y="202123"/>
                      <a:pt x="188182" y="202123"/>
                    </a:cubicBezTo>
                    <a:cubicBezTo>
                      <a:pt x="189498" y="199487"/>
                      <a:pt x="190814" y="198169"/>
                      <a:pt x="192130" y="196851"/>
                    </a:cubicBezTo>
                    <a:cubicBezTo>
                      <a:pt x="194762" y="196851"/>
                      <a:pt x="196078" y="196851"/>
                      <a:pt x="198710" y="196851"/>
                    </a:cubicBezTo>
                    <a:cubicBezTo>
                      <a:pt x="265823" y="224527"/>
                      <a:pt x="265823" y="224527"/>
                      <a:pt x="265823" y="224527"/>
                    </a:cubicBezTo>
                    <a:cubicBezTo>
                      <a:pt x="286879" y="232435"/>
                      <a:pt x="300038" y="252204"/>
                      <a:pt x="300038" y="274609"/>
                    </a:cubicBezTo>
                    <a:cubicBezTo>
                      <a:pt x="300038" y="328643"/>
                      <a:pt x="300038" y="328643"/>
                      <a:pt x="300038" y="328643"/>
                    </a:cubicBezTo>
                    <a:cubicBezTo>
                      <a:pt x="300038" y="332597"/>
                      <a:pt x="296090" y="336551"/>
                      <a:pt x="292142" y="336551"/>
                    </a:cubicBezTo>
                    <a:cubicBezTo>
                      <a:pt x="7896" y="336551"/>
                      <a:pt x="7896" y="336551"/>
                      <a:pt x="7896" y="336551"/>
                    </a:cubicBezTo>
                    <a:cubicBezTo>
                      <a:pt x="3948" y="336551"/>
                      <a:pt x="0" y="332597"/>
                      <a:pt x="0" y="328643"/>
                    </a:cubicBezTo>
                    <a:cubicBezTo>
                      <a:pt x="0" y="274609"/>
                      <a:pt x="0" y="274609"/>
                      <a:pt x="0" y="274609"/>
                    </a:cubicBezTo>
                    <a:cubicBezTo>
                      <a:pt x="0" y="252204"/>
                      <a:pt x="13159" y="232435"/>
                      <a:pt x="34215" y="224527"/>
                    </a:cubicBezTo>
                    <a:cubicBezTo>
                      <a:pt x="101328" y="196851"/>
                      <a:pt x="101328" y="196851"/>
                      <a:pt x="101328" y="196851"/>
                    </a:cubicBezTo>
                    <a:close/>
                    <a:moveTo>
                      <a:pt x="155328" y="0"/>
                    </a:moveTo>
                    <a:cubicBezTo>
                      <a:pt x="171252" y="0"/>
                      <a:pt x="187177" y="5285"/>
                      <a:pt x="201775" y="15854"/>
                    </a:cubicBezTo>
                    <a:cubicBezTo>
                      <a:pt x="225662" y="34350"/>
                      <a:pt x="223008" y="72663"/>
                      <a:pt x="223008" y="79268"/>
                    </a:cubicBezTo>
                    <a:cubicBezTo>
                      <a:pt x="223008" y="84553"/>
                      <a:pt x="224335" y="89838"/>
                      <a:pt x="224335" y="93801"/>
                    </a:cubicBezTo>
                    <a:cubicBezTo>
                      <a:pt x="225662" y="95122"/>
                      <a:pt x="228316" y="96443"/>
                      <a:pt x="229643" y="100407"/>
                    </a:cubicBezTo>
                    <a:cubicBezTo>
                      <a:pt x="234951" y="107012"/>
                      <a:pt x="234951" y="114939"/>
                      <a:pt x="232297" y="125508"/>
                    </a:cubicBezTo>
                    <a:cubicBezTo>
                      <a:pt x="226989" y="146647"/>
                      <a:pt x="215045" y="150610"/>
                      <a:pt x="208410" y="151931"/>
                    </a:cubicBezTo>
                    <a:cubicBezTo>
                      <a:pt x="204429" y="159858"/>
                      <a:pt x="195139" y="175712"/>
                      <a:pt x="185850" y="183639"/>
                    </a:cubicBezTo>
                    <a:cubicBezTo>
                      <a:pt x="183196" y="187602"/>
                      <a:pt x="177888" y="190244"/>
                      <a:pt x="172579" y="192887"/>
                    </a:cubicBezTo>
                    <a:cubicBezTo>
                      <a:pt x="164617" y="195529"/>
                      <a:pt x="157982" y="196850"/>
                      <a:pt x="150019" y="196850"/>
                    </a:cubicBezTo>
                    <a:cubicBezTo>
                      <a:pt x="142057" y="196850"/>
                      <a:pt x="135422" y="195529"/>
                      <a:pt x="127459" y="192887"/>
                    </a:cubicBezTo>
                    <a:cubicBezTo>
                      <a:pt x="122151" y="190244"/>
                      <a:pt x="116843" y="187602"/>
                      <a:pt x="114189" y="183639"/>
                    </a:cubicBezTo>
                    <a:cubicBezTo>
                      <a:pt x="104900" y="175712"/>
                      <a:pt x="95610" y="159858"/>
                      <a:pt x="91629" y="151931"/>
                    </a:cubicBezTo>
                    <a:cubicBezTo>
                      <a:pt x="84994" y="150610"/>
                      <a:pt x="73050" y="146647"/>
                      <a:pt x="67742" y="125508"/>
                    </a:cubicBezTo>
                    <a:cubicBezTo>
                      <a:pt x="65088" y="114939"/>
                      <a:pt x="65088" y="107012"/>
                      <a:pt x="70396" y="100407"/>
                    </a:cubicBezTo>
                    <a:cubicBezTo>
                      <a:pt x="71723" y="96443"/>
                      <a:pt x="74377" y="95122"/>
                      <a:pt x="75704" y="93801"/>
                    </a:cubicBezTo>
                    <a:cubicBezTo>
                      <a:pt x="75704" y="91159"/>
                      <a:pt x="75704" y="88516"/>
                      <a:pt x="77031" y="85874"/>
                    </a:cubicBezTo>
                    <a:cubicBezTo>
                      <a:pt x="73050" y="80590"/>
                      <a:pt x="67742" y="68699"/>
                      <a:pt x="74377" y="50203"/>
                    </a:cubicBezTo>
                    <a:cubicBezTo>
                      <a:pt x="81013" y="30386"/>
                      <a:pt x="95610" y="27744"/>
                      <a:pt x="103572" y="27744"/>
                    </a:cubicBezTo>
                    <a:cubicBezTo>
                      <a:pt x="106227" y="22459"/>
                      <a:pt x="111535" y="17175"/>
                      <a:pt x="119497" y="10569"/>
                    </a:cubicBezTo>
                    <a:cubicBezTo>
                      <a:pt x="128786" y="3963"/>
                      <a:pt x="142057" y="0"/>
                      <a:pt x="15532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sp>
          <p:nvSpPr>
            <p:cNvPr id="12" name="文本框 18"/>
            <p:cNvSpPr txBox="1"/>
            <p:nvPr/>
          </p:nvSpPr>
          <p:spPr>
            <a:xfrm>
              <a:off x="9541662" y="5836042"/>
              <a:ext cx="1500080" cy="39228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en-US" altLang="zh-CN" sz="14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Dinh</a:t>
              </a:r>
              <a:r>
                <a:rPr lang="en-US" altLang="zh-CN" sz="14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 Phong</a:t>
              </a:r>
              <a:endParaRPr lang="zh-CN" altLang="en-US" sz="14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3" name="文本框 19"/>
            <p:cNvSpPr txBox="1"/>
            <p:nvPr/>
          </p:nvSpPr>
          <p:spPr>
            <a:xfrm>
              <a:off x="6778716" y="5836042"/>
              <a:ext cx="2104853" cy="39228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en-US" altLang="zh-CN" sz="14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JSI01-Dinh Phong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37" name="MH_Entry_1">
            <a:extLst>
              <a:ext uri="{FF2B5EF4-FFF2-40B4-BE49-F238E27FC236}">
                <a16:creationId xmlns:a16="http://schemas.microsoft.com/office/drawing/2014/main" id="{948F1CD5-1EAA-4C34-8783-C6BE0619BEB1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5586599" y="2941583"/>
            <a:ext cx="9818627" cy="711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3765">
              <a:defRPr/>
            </a:pPr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Trang </a:t>
            </a:r>
            <a:r>
              <a:rPr lang="en-US" altLang="zh-CN" sz="28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AviaWiki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  <a:cs typeface="+mn-ea"/>
              <a:sym typeface="+mn-lt"/>
            </a:endParaRPr>
          </a:p>
          <a:p>
            <a:pPr defTabSz="913765">
              <a:defRPr/>
            </a:pP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Nơi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chứa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các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thông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tin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vê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̀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hàng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không</a:t>
            </a:r>
            <a:endParaRPr lang="zh-CN" altLang="en-US" sz="1600" dirty="0">
              <a:latin typeface="华文细黑" panose="02010600040101010101" pitchFamily="2" charset="-122"/>
              <a:ea typeface="华文细黑" panose="02010600040101010101" pitchFamily="2" charset="-122"/>
              <a:cs typeface="+mn-ea"/>
              <a:sym typeface="+mn-lt"/>
            </a:endParaRPr>
          </a:p>
        </p:txBody>
      </p:sp>
      <p:sp>
        <p:nvSpPr>
          <p:cNvPr id="38" name="MH_Entry_2">
            <a:extLst>
              <a:ext uri="{FF2B5EF4-FFF2-40B4-BE49-F238E27FC236}">
                <a16:creationId xmlns:a16="http://schemas.microsoft.com/office/drawing/2014/main" id="{57134C60-C17A-4271-B5B4-1FF5EC4891DA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-4728856" y="3733882"/>
            <a:ext cx="5755647" cy="711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3765">
              <a:defRPr/>
            </a:pPr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Trang book </a:t>
            </a:r>
            <a:r>
              <a:rPr lang="en-US" altLang="zh-CN" sz="28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ve</a:t>
            </a:r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́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  <a:cs typeface="+mn-ea"/>
              <a:sym typeface="+mn-lt"/>
            </a:endParaRPr>
          </a:p>
          <a:p>
            <a:pPr defTabSz="913765">
              <a:defRPr/>
            </a:pP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Nơi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book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ve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́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đi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khắp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nơi</a:t>
            </a:r>
            <a:endParaRPr lang="zh-CN" altLang="en-US" sz="1600" dirty="0">
              <a:latin typeface="华文细黑" panose="02010600040101010101" pitchFamily="2" charset="-122"/>
              <a:ea typeface="华文细黑" panose="02010600040101010101" pitchFamily="2" charset="-122"/>
              <a:cs typeface="+mn-ea"/>
              <a:sym typeface="+mn-lt"/>
            </a:endParaRPr>
          </a:p>
        </p:txBody>
      </p:sp>
      <p:sp>
        <p:nvSpPr>
          <p:cNvPr id="39" name="MH_Number_1">
            <a:extLst>
              <a:ext uri="{FF2B5EF4-FFF2-40B4-BE49-F238E27FC236}">
                <a16:creationId xmlns:a16="http://schemas.microsoft.com/office/drawing/2014/main" id="{07CBE916-ED9D-4CF1-B847-DCF3FD5CDEFD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rot="413314">
            <a:off x="-2284755" y="2841016"/>
            <a:ext cx="876854" cy="739100"/>
          </a:xfrm>
          <a:custGeom>
            <a:avLst/>
            <a:gdLst>
              <a:gd name="connsiteX0" fmla="*/ 370244 w 370244"/>
              <a:gd name="connsiteY0" fmla="*/ 0 h 400732"/>
              <a:gd name="connsiteX1" fmla="*/ 325083 w 370244"/>
              <a:gd name="connsiteY1" fmla="*/ 361458 h 400732"/>
              <a:gd name="connsiteX2" fmla="*/ 0 w 370244"/>
              <a:gd name="connsiteY2" fmla="*/ 400732 h 400732"/>
              <a:gd name="connsiteX3" fmla="*/ 45161 w 370244"/>
              <a:gd name="connsiteY3" fmla="*/ 39274 h 40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244" h="400732">
                <a:moveTo>
                  <a:pt x="370244" y="0"/>
                </a:moveTo>
                <a:lnTo>
                  <a:pt x="325083" y="361458"/>
                </a:lnTo>
                <a:lnTo>
                  <a:pt x="0" y="400732"/>
                </a:lnTo>
                <a:lnTo>
                  <a:pt x="45161" y="3927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square" lIns="0" tIns="0" rIns="0" bIns="0" anchor="ctr">
            <a:no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800" dirty="0">
                <a:solidFill>
                  <a:srgbClr val="FFFFF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Times New Roman" panose="02020603050405020304" pitchFamily="18" charset="0"/>
                <a:sym typeface="Arial" panose="020B0604020202020204" pitchFamily="34" charset="0"/>
              </a:rPr>
              <a:t>1</a:t>
            </a:r>
            <a:endParaRPr lang="zh-CN" altLang="en-US" sz="2800" dirty="0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0" name="MH_Number_2">
            <a:extLst>
              <a:ext uri="{FF2B5EF4-FFF2-40B4-BE49-F238E27FC236}">
                <a16:creationId xmlns:a16="http://schemas.microsoft.com/office/drawing/2014/main" id="{DD739373-4EB0-4BBC-933F-2E78156A2AEE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 rot="413314">
            <a:off x="15909236" y="3732184"/>
            <a:ext cx="876854" cy="739099"/>
          </a:xfrm>
          <a:custGeom>
            <a:avLst/>
            <a:gdLst>
              <a:gd name="connsiteX0" fmla="*/ 45161 w 370245"/>
              <a:gd name="connsiteY0" fmla="*/ 39273 h 400731"/>
              <a:gd name="connsiteX1" fmla="*/ 370245 w 370245"/>
              <a:gd name="connsiteY1" fmla="*/ 0 h 400731"/>
              <a:gd name="connsiteX2" fmla="*/ 325083 w 370245"/>
              <a:gd name="connsiteY2" fmla="*/ 361458 h 400731"/>
              <a:gd name="connsiteX3" fmla="*/ 0 w 370245"/>
              <a:gd name="connsiteY3" fmla="*/ 400731 h 400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245" h="400731">
                <a:moveTo>
                  <a:pt x="45161" y="39273"/>
                </a:moveTo>
                <a:lnTo>
                  <a:pt x="370245" y="0"/>
                </a:lnTo>
                <a:lnTo>
                  <a:pt x="325083" y="361458"/>
                </a:lnTo>
                <a:lnTo>
                  <a:pt x="0" y="400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wrap="square" lIns="0" tIns="0" rIns="0" bIns="0" anchor="ctr">
            <a:no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800" dirty="0">
                <a:solidFill>
                  <a:srgbClr val="FFFFF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Times New Roman" panose="02020603050405020304" pitchFamily="18" charset="0"/>
                <a:sym typeface="Arial" panose="020B0604020202020204" pitchFamily="34" charset="0"/>
              </a:rPr>
              <a:t>2</a:t>
            </a:r>
            <a:endParaRPr lang="zh-CN" altLang="en-US" sz="2800" dirty="0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6B46FC0-8E45-4EE0-8781-E2ABD520C35B}"/>
              </a:ext>
            </a:extLst>
          </p:cNvPr>
          <p:cNvGrpSpPr/>
          <p:nvPr/>
        </p:nvGrpSpPr>
        <p:grpSpPr>
          <a:xfrm>
            <a:off x="-4200218" y="624687"/>
            <a:ext cx="3634158" cy="1116700"/>
            <a:chOff x="241156" y="624687"/>
            <a:chExt cx="3634158" cy="1116700"/>
          </a:xfrm>
        </p:grpSpPr>
        <p:sp>
          <p:nvSpPr>
            <p:cNvPr id="42" name="MH_Others_2">
              <a:extLst>
                <a:ext uri="{FF2B5EF4-FFF2-40B4-BE49-F238E27FC236}">
                  <a16:creationId xmlns:a16="http://schemas.microsoft.com/office/drawing/2014/main" id="{B737D12E-953C-40A1-A330-3D9041F446CE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241156" y="733998"/>
              <a:ext cx="1368488" cy="47405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12" tIns="45706" rIns="91412" bIns="45706" numCol="1" spcCol="0" rtlCol="0" fromWordArt="0" anchor="ctr" anchorCtr="0" forceAA="0" compatLnSpc="1">
              <a:noAutofit/>
            </a:bodyPr>
            <a:lstStyle/>
            <a:p>
              <a:endParaRPr lang="zh-CN" altLang="en-US" sz="19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43" name="MH_Others_1">
              <a:extLst>
                <a:ext uri="{FF2B5EF4-FFF2-40B4-BE49-F238E27FC236}">
                  <a16:creationId xmlns:a16="http://schemas.microsoft.com/office/drawing/2014/main" id="{05E55866-E3C0-4D72-BA68-07D360B971E0}"/>
                </a:ext>
              </a:extLst>
            </p:cNvPr>
            <p:cNvSpPr txBox="1"/>
            <p:nvPr>
              <p:custDataLst>
                <p:tags r:id="rId6"/>
              </p:custDataLst>
            </p:nvPr>
          </p:nvSpPr>
          <p:spPr>
            <a:xfrm>
              <a:off x="1730046" y="624687"/>
              <a:ext cx="2145268" cy="58336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/>
              <a:r>
                <a:rPr lang="en-US" altLang="zh-CN" sz="3790" b="1" dirty="0">
                  <a:solidFill>
                    <a:schemeClr val="accent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Arial" panose="020B0604020202020204" pitchFamily="34" charset="0"/>
                </a:rPr>
                <a:t>Catalog</a:t>
              </a:r>
              <a:endParaRPr lang="zh-CN" altLang="en-US" sz="3790" b="1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44" name="MH_Others_2">
              <a:extLst>
                <a:ext uri="{FF2B5EF4-FFF2-40B4-BE49-F238E27FC236}">
                  <a16:creationId xmlns:a16="http://schemas.microsoft.com/office/drawing/2014/main" id="{1AFC472F-9A27-49C7-81CB-20D3ED86EC1F}"/>
                </a:ext>
              </a:extLst>
            </p:cNvPr>
            <p:cNvSpPr txBox="1"/>
            <p:nvPr>
              <p:custDataLst>
                <p:tags r:id="rId7"/>
              </p:custDataLst>
            </p:nvPr>
          </p:nvSpPr>
          <p:spPr>
            <a:xfrm>
              <a:off x="1037844" y="1274336"/>
              <a:ext cx="2466668" cy="46705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en-US" altLang="zh-CN" sz="3035" dirty="0">
                  <a:solidFill>
                    <a:schemeClr val="accent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Arial" panose="020B0604020202020204" pitchFamily="34" charset="0"/>
                </a:rPr>
                <a:t>CONTENTS</a:t>
              </a:r>
              <a:endParaRPr lang="zh-CN" altLang="en-US" sz="3035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6" name="3D Model 25">
                <a:extLst>
                  <a:ext uri="{FF2B5EF4-FFF2-40B4-BE49-F238E27FC236}">
                    <a16:creationId xmlns:a16="http://schemas.microsoft.com/office/drawing/2014/main" id="{50554308-18BB-4DDA-ADD1-7C12BC6947E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02138051"/>
                  </p:ext>
                </p:extLst>
              </p:nvPr>
            </p:nvGraphicFramePr>
            <p:xfrm>
              <a:off x="-4193437" y="2290845"/>
              <a:ext cx="4294918" cy="1666544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4294918" cy="1666544"/>
                    </a:xfrm>
                    <a:prstGeom prst="rect">
                      <a:avLst/>
                    </a:prstGeom>
                  </am3d:spPr>
                  <am3d:camera>
                    <am3d:pos x="0" y="0" z="6174761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7480" d="1000000"/>
                    <am3d:preTrans dx="-1254120" dy="-5413985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-1696556" ay="-117209" az="63016"/>
                    <am3d:postTrans dx="0" dy="0" dz="0"/>
                  </am3d:trans>
                  <am3d:raster rName="Office3DRenderer" rVer="16.0.8326">
                    <am3d:blip r:embed="rId11"/>
                  </am3d:raster>
                  <am3d:extLs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541864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6" name="3D Model 25">
                <a:extLst>
                  <a:ext uri="{FF2B5EF4-FFF2-40B4-BE49-F238E27FC236}">
                    <a16:creationId xmlns:a16="http://schemas.microsoft.com/office/drawing/2014/main" id="{50554308-18BB-4DDA-ADD1-7C12BC6947E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4193437" y="2290845"/>
                <a:ext cx="4294918" cy="1666544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MH_Entry_1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493399" y="2941583"/>
            <a:ext cx="9818627" cy="711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3765">
              <a:defRPr/>
            </a:pPr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Trang </a:t>
            </a:r>
            <a:r>
              <a:rPr lang="en-US" altLang="zh-CN" sz="28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AviaWiki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  <a:cs typeface="+mn-ea"/>
              <a:sym typeface="+mn-lt"/>
            </a:endParaRPr>
          </a:p>
          <a:p>
            <a:pPr defTabSz="913765">
              <a:defRPr/>
            </a:pP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Nơi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chứa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các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thông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tin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vê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̀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hàng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không</a:t>
            </a:r>
            <a:endParaRPr lang="zh-CN" altLang="en-US" sz="1600" dirty="0">
              <a:latin typeface="华文细黑" panose="02010600040101010101" pitchFamily="2" charset="-122"/>
              <a:ea typeface="华文细黑" panose="02010600040101010101" pitchFamily="2" charset="-122"/>
              <a:cs typeface="+mn-ea"/>
              <a:sym typeface="+mn-lt"/>
            </a:endParaRPr>
          </a:p>
        </p:txBody>
      </p:sp>
      <p:sp>
        <p:nvSpPr>
          <p:cNvPr id="32" name="MH_Entry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306944" y="3733882"/>
            <a:ext cx="5755647" cy="711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3765">
              <a:defRPr/>
            </a:pPr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Trang book </a:t>
            </a:r>
            <a:r>
              <a:rPr lang="en-US" altLang="zh-CN" sz="28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ve</a:t>
            </a:r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́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  <a:cs typeface="+mn-ea"/>
              <a:sym typeface="+mn-lt"/>
            </a:endParaRPr>
          </a:p>
          <a:p>
            <a:pPr defTabSz="913765">
              <a:defRPr/>
            </a:pP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Nơi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book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ve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́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đi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khắp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nơi</a:t>
            </a:r>
            <a:endParaRPr lang="zh-CN" altLang="en-US" sz="1600" dirty="0">
              <a:latin typeface="华文细黑" panose="02010600040101010101" pitchFamily="2" charset="-122"/>
              <a:ea typeface="华文细黑" panose="02010600040101010101" pitchFamily="2" charset="-122"/>
              <a:cs typeface="+mn-ea"/>
              <a:sym typeface="+mn-lt"/>
            </a:endParaRPr>
          </a:p>
        </p:txBody>
      </p:sp>
      <p:sp>
        <p:nvSpPr>
          <p:cNvPr id="35" name="MH_Number_1"/>
          <p:cNvSpPr/>
          <p:nvPr>
            <p:custDataLst>
              <p:tags r:id="rId3"/>
            </p:custDataLst>
          </p:nvPr>
        </p:nvSpPr>
        <p:spPr>
          <a:xfrm rot="413314">
            <a:off x="5538445" y="2841016"/>
            <a:ext cx="876854" cy="739100"/>
          </a:xfrm>
          <a:custGeom>
            <a:avLst/>
            <a:gdLst>
              <a:gd name="connsiteX0" fmla="*/ 370244 w 370244"/>
              <a:gd name="connsiteY0" fmla="*/ 0 h 400732"/>
              <a:gd name="connsiteX1" fmla="*/ 325083 w 370244"/>
              <a:gd name="connsiteY1" fmla="*/ 361458 h 400732"/>
              <a:gd name="connsiteX2" fmla="*/ 0 w 370244"/>
              <a:gd name="connsiteY2" fmla="*/ 400732 h 400732"/>
              <a:gd name="connsiteX3" fmla="*/ 45161 w 370244"/>
              <a:gd name="connsiteY3" fmla="*/ 39274 h 40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244" h="400732">
                <a:moveTo>
                  <a:pt x="370244" y="0"/>
                </a:moveTo>
                <a:lnTo>
                  <a:pt x="325083" y="361458"/>
                </a:lnTo>
                <a:lnTo>
                  <a:pt x="0" y="400732"/>
                </a:lnTo>
                <a:lnTo>
                  <a:pt x="45161" y="3927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square" lIns="0" tIns="0" rIns="0" bIns="0" anchor="ctr">
            <a:no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800" dirty="0">
                <a:solidFill>
                  <a:srgbClr val="FFFFF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Times New Roman" panose="02020603050405020304" pitchFamily="18" charset="0"/>
                <a:sym typeface="Arial" panose="020B0604020202020204" pitchFamily="34" charset="0"/>
              </a:rPr>
              <a:t>1</a:t>
            </a:r>
            <a:endParaRPr lang="zh-CN" altLang="en-US" sz="2800" dirty="0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36" name="MH_Number_2"/>
          <p:cNvSpPr/>
          <p:nvPr>
            <p:custDataLst>
              <p:tags r:id="rId4"/>
            </p:custDataLst>
          </p:nvPr>
        </p:nvSpPr>
        <p:spPr>
          <a:xfrm rot="413314">
            <a:off x="5342836" y="3732184"/>
            <a:ext cx="876854" cy="739099"/>
          </a:xfrm>
          <a:custGeom>
            <a:avLst/>
            <a:gdLst>
              <a:gd name="connsiteX0" fmla="*/ 45161 w 370245"/>
              <a:gd name="connsiteY0" fmla="*/ 39273 h 400731"/>
              <a:gd name="connsiteX1" fmla="*/ 370245 w 370245"/>
              <a:gd name="connsiteY1" fmla="*/ 0 h 400731"/>
              <a:gd name="connsiteX2" fmla="*/ 325083 w 370245"/>
              <a:gd name="connsiteY2" fmla="*/ 361458 h 400731"/>
              <a:gd name="connsiteX3" fmla="*/ 0 w 370245"/>
              <a:gd name="connsiteY3" fmla="*/ 400731 h 400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245" h="400731">
                <a:moveTo>
                  <a:pt x="45161" y="39273"/>
                </a:moveTo>
                <a:lnTo>
                  <a:pt x="370245" y="0"/>
                </a:lnTo>
                <a:lnTo>
                  <a:pt x="325083" y="361458"/>
                </a:lnTo>
                <a:lnTo>
                  <a:pt x="0" y="400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wrap="square" lIns="0" tIns="0" rIns="0" bIns="0" anchor="ctr">
            <a:no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800" dirty="0">
                <a:solidFill>
                  <a:srgbClr val="FFFFF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Times New Roman" panose="02020603050405020304" pitchFamily="18" charset="0"/>
                <a:sym typeface="Arial" panose="020B0604020202020204" pitchFamily="34" charset="0"/>
              </a:rPr>
              <a:t>2</a:t>
            </a:r>
            <a:endParaRPr lang="zh-CN" altLang="en-US" sz="2800" dirty="0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28CDD14-F5A8-40B6-B10F-64D58250993C}"/>
              </a:ext>
            </a:extLst>
          </p:cNvPr>
          <p:cNvGrpSpPr/>
          <p:nvPr/>
        </p:nvGrpSpPr>
        <p:grpSpPr>
          <a:xfrm>
            <a:off x="241156" y="624687"/>
            <a:ext cx="3634158" cy="1116700"/>
            <a:chOff x="241156" y="624687"/>
            <a:chExt cx="3634158" cy="1116700"/>
          </a:xfrm>
        </p:grpSpPr>
        <p:sp>
          <p:nvSpPr>
            <p:cNvPr id="15" name="MH_Others_2"/>
            <p:cNvSpPr/>
            <p:nvPr>
              <p:custDataLst>
                <p:tags r:id="rId5"/>
              </p:custDataLst>
            </p:nvPr>
          </p:nvSpPr>
          <p:spPr>
            <a:xfrm>
              <a:off x="241156" y="733998"/>
              <a:ext cx="1368488" cy="47405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12" tIns="45706" rIns="91412" bIns="45706" numCol="1" spcCol="0" rtlCol="0" fromWordArt="0" anchor="ctr" anchorCtr="0" forceAA="0" compatLnSpc="1">
              <a:noAutofit/>
            </a:bodyPr>
            <a:lstStyle/>
            <a:p>
              <a:endParaRPr lang="zh-CN" altLang="en-US" sz="19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6" name="MH_Others_1"/>
            <p:cNvSpPr txBox="1"/>
            <p:nvPr>
              <p:custDataLst>
                <p:tags r:id="rId6"/>
              </p:custDataLst>
            </p:nvPr>
          </p:nvSpPr>
          <p:spPr>
            <a:xfrm>
              <a:off x="1730046" y="624687"/>
              <a:ext cx="2145268" cy="58336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/>
              <a:r>
                <a:rPr lang="en-US" altLang="zh-CN" sz="3790" b="1" dirty="0">
                  <a:solidFill>
                    <a:schemeClr val="accent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Arial" panose="020B0604020202020204" pitchFamily="34" charset="0"/>
                </a:rPr>
                <a:t>Catalog</a:t>
              </a:r>
              <a:endParaRPr lang="zh-CN" altLang="en-US" sz="3790" b="1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17" name="MH_Others_2"/>
            <p:cNvSpPr txBox="1"/>
            <p:nvPr>
              <p:custDataLst>
                <p:tags r:id="rId7"/>
              </p:custDataLst>
            </p:nvPr>
          </p:nvSpPr>
          <p:spPr>
            <a:xfrm>
              <a:off x="1037844" y="1274336"/>
              <a:ext cx="2466668" cy="46705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en-US" altLang="zh-CN" sz="3035" dirty="0">
                  <a:solidFill>
                    <a:schemeClr val="accent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Arial" panose="020B0604020202020204" pitchFamily="34" charset="0"/>
                </a:rPr>
                <a:t>CONTENTS</a:t>
              </a:r>
              <a:endParaRPr lang="zh-CN" altLang="en-US" sz="3035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5" name="文本框 6">
            <a:extLst>
              <a:ext uri="{FF2B5EF4-FFF2-40B4-BE49-F238E27FC236}">
                <a16:creationId xmlns:a16="http://schemas.microsoft.com/office/drawing/2014/main" id="{2BE27A35-1472-4409-BAFC-A1A66D631383}"/>
              </a:ext>
            </a:extLst>
          </p:cNvPr>
          <p:cNvSpPr txBox="1"/>
          <p:nvPr/>
        </p:nvSpPr>
        <p:spPr>
          <a:xfrm>
            <a:off x="-6236554" y="1957987"/>
            <a:ext cx="360226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8800" b="1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MindX</a:t>
            </a:r>
            <a:endParaRPr kumimoji="0" lang="zh-CN" altLang="en-US" sz="8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6" name="文本框 7">
            <a:extLst>
              <a:ext uri="{FF2B5EF4-FFF2-40B4-BE49-F238E27FC236}">
                <a16:creationId xmlns:a16="http://schemas.microsoft.com/office/drawing/2014/main" id="{53A84082-A252-4919-B64B-9185AA11EB88}"/>
              </a:ext>
            </a:extLst>
          </p:cNvPr>
          <p:cNvSpPr txBox="1"/>
          <p:nvPr/>
        </p:nvSpPr>
        <p:spPr>
          <a:xfrm>
            <a:off x="13537476" y="4457522"/>
            <a:ext cx="5588724" cy="4963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Chào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mừng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quy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́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phu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̣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huynh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/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học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sinh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đến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với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buổi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thuyết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trình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cuối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khóa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JSI-01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của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con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7" name="组合 8">
            <a:extLst>
              <a:ext uri="{FF2B5EF4-FFF2-40B4-BE49-F238E27FC236}">
                <a16:creationId xmlns:a16="http://schemas.microsoft.com/office/drawing/2014/main" id="{D3F0CE94-0C48-40F4-B239-AA59B9FF58A6}"/>
              </a:ext>
            </a:extLst>
          </p:cNvPr>
          <p:cNvGrpSpPr/>
          <p:nvPr/>
        </p:nvGrpSpPr>
        <p:grpSpPr>
          <a:xfrm>
            <a:off x="550969" y="10200228"/>
            <a:ext cx="3770454" cy="397141"/>
            <a:chOff x="6236012" y="5767615"/>
            <a:chExt cx="4805730" cy="506186"/>
          </a:xfrm>
        </p:grpSpPr>
        <p:grpSp>
          <p:nvGrpSpPr>
            <p:cNvPr id="28" name="组合 9">
              <a:extLst>
                <a:ext uri="{FF2B5EF4-FFF2-40B4-BE49-F238E27FC236}">
                  <a16:creationId xmlns:a16="http://schemas.microsoft.com/office/drawing/2014/main" id="{A533CB1F-F3C8-4106-91F7-C6ECCE35D3B1}"/>
                </a:ext>
              </a:extLst>
            </p:cNvPr>
            <p:cNvGrpSpPr/>
            <p:nvPr/>
          </p:nvGrpSpPr>
          <p:grpSpPr>
            <a:xfrm>
              <a:off x="6236012" y="5767615"/>
              <a:ext cx="506186" cy="506186"/>
              <a:chOff x="6713142" y="5460887"/>
              <a:chExt cx="564243" cy="564243"/>
            </a:xfrm>
          </p:grpSpPr>
          <p:sp>
            <p:nvSpPr>
              <p:cNvPr id="38" name="矩形 15">
                <a:extLst>
                  <a:ext uri="{FF2B5EF4-FFF2-40B4-BE49-F238E27FC236}">
                    <a16:creationId xmlns:a16="http://schemas.microsoft.com/office/drawing/2014/main" id="{61A30D0A-AEDD-47B4-B5FA-77D5F153198B}"/>
                  </a:ext>
                </a:extLst>
              </p:cNvPr>
              <p:cNvSpPr/>
              <p:nvPr/>
            </p:nvSpPr>
            <p:spPr>
              <a:xfrm>
                <a:off x="6713142" y="5460887"/>
                <a:ext cx="564243" cy="56424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39" name="椭圆 13">
                <a:extLst>
                  <a:ext uri="{FF2B5EF4-FFF2-40B4-BE49-F238E27FC236}">
                    <a16:creationId xmlns:a16="http://schemas.microsoft.com/office/drawing/2014/main" id="{F0C14B2A-627A-4EB6-9E9A-0EAB3799E443}"/>
                  </a:ext>
                </a:extLst>
              </p:cNvPr>
              <p:cNvSpPr/>
              <p:nvPr/>
            </p:nvSpPr>
            <p:spPr>
              <a:xfrm>
                <a:off x="6823922" y="5566389"/>
                <a:ext cx="342681" cy="353238"/>
              </a:xfrm>
              <a:custGeom>
                <a:avLst/>
                <a:gdLst>
                  <a:gd name="connsiteX0" fmla="*/ 157951 w 327026"/>
                  <a:gd name="connsiteY0" fmla="*/ 134938 h 337100"/>
                  <a:gd name="connsiteX1" fmla="*/ 327026 w 327026"/>
                  <a:gd name="connsiteY1" fmla="*/ 239958 h 337100"/>
                  <a:gd name="connsiteX2" fmla="*/ 259660 w 327026"/>
                  <a:gd name="connsiteY2" fmla="*/ 254398 h 337100"/>
                  <a:gd name="connsiteX3" fmla="*/ 295325 w 327026"/>
                  <a:gd name="connsiteY3" fmla="*/ 305595 h 337100"/>
                  <a:gd name="connsiteX4" fmla="*/ 292683 w 327026"/>
                  <a:gd name="connsiteY4" fmla="*/ 334475 h 337100"/>
                  <a:gd name="connsiteX5" fmla="*/ 263623 w 327026"/>
                  <a:gd name="connsiteY5" fmla="*/ 326599 h 337100"/>
                  <a:gd name="connsiteX6" fmla="*/ 227959 w 327026"/>
                  <a:gd name="connsiteY6" fmla="*/ 275402 h 337100"/>
                  <a:gd name="connsiteX7" fmla="*/ 192294 w 327026"/>
                  <a:gd name="connsiteY7" fmla="*/ 333162 h 337100"/>
                  <a:gd name="connsiteX8" fmla="*/ 153988 w 327026"/>
                  <a:gd name="connsiteY8" fmla="*/ 137564 h 337100"/>
                  <a:gd name="connsiteX9" fmla="*/ 157951 w 327026"/>
                  <a:gd name="connsiteY9" fmla="*/ 134938 h 337100"/>
                  <a:gd name="connsiteX10" fmla="*/ 287448 w 327026"/>
                  <a:gd name="connsiteY10" fmla="*/ 96838 h 337100"/>
                  <a:gd name="connsiteX11" fmla="*/ 270368 w 327026"/>
                  <a:gd name="connsiteY11" fmla="*/ 108528 h 337100"/>
                  <a:gd name="connsiteX12" fmla="*/ 280879 w 327026"/>
                  <a:gd name="connsiteY12" fmla="*/ 150092 h 337100"/>
                  <a:gd name="connsiteX13" fmla="*/ 301899 w 327026"/>
                  <a:gd name="connsiteY13" fmla="*/ 182563 h 337100"/>
                  <a:gd name="connsiteX14" fmla="*/ 303213 w 327026"/>
                  <a:gd name="connsiteY14" fmla="*/ 161781 h 337100"/>
                  <a:gd name="connsiteX15" fmla="*/ 287448 w 327026"/>
                  <a:gd name="connsiteY15" fmla="*/ 96838 h 337100"/>
                  <a:gd name="connsiteX16" fmla="*/ 160474 w 327026"/>
                  <a:gd name="connsiteY16" fmla="*/ 0 h 337100"/>
                  <a:gd name="connsiteX17" fmla="*/ 322263 w 327026"/>
                  <a:gd name="connsiteY17" fmla="*/ 161925 h 337100"/>
                  <a:gd name="connsiteX18" fmla="*/ 314371 w 327026"/>
                  <a:gd name="connsiteY18" fmla="*/ 211951 h 337100"/>
                  <a:gd name="connsiteX19" fmla="*/ 242026 w 327026"/>
                  <a:gd name="connsiteY19" fmla="*/ 165875 h 337100"/>
                  <a:gd name="connsiteX20" fmla="*/ 259126 w 327026"/>
                  <a:gd name="connsiteY20" fmla="*/ 139545 h 337100"/>
                  <a:gd name="connsiteX21" fmla="*/ 244657 w 327026"/>
                  <a:gd name="connsiteY21" fmla="*/ 94785 h 337100"/>
                  <a:gd name="connsiteX22" fmla="*/ 203881 w 327026"/>
                  <a:gd name="connsiteY22" fmla="*/ 63190 h 337100"/>
                  <a:gd name="connsiteX23" fmla="*/ 186781 w 327026"/>
                  <a:gd name="connsiteY23" fmla="*/ 22380 h 337100"/>
                  <a:gd name="connsiteX24" fmla="*/ 160474 w 327026"/>
                  <a:gd name="connsiteY24" fmla="*/ 19747 h 337100"/>
                  <a:gd name="connsiteX25" fmla="*/ 74975 w 327026"/>
                  <a:gd name="connsiteY25" fmla="*/ 48709 h 337100"/>
                  <a:gd name="connsiteX26" fmla="*/ 86814 w 327026"/>
                  <a:gd name="connsiteY26" fmla="*/ 86886 h 337100"/>
                  <a:gd name="connsiteX27" fmla="*/ 53930 w 327026"/>
                  <a:gd name="connsiteY27" fmla="*/ 111899 h 337100"/>
                  <a:gd name="connsiteX28" fmla="*/ 53930 w 327026"/>
                  <a:gd name="connsiteY28" fmla="*/ 140862 h 337100"/>
                  <a:gd name="connsiteX29" fmla="*/ 59191 w 327026"/>
                  <a:gd name="connsiteY29" fmla="*/ 157976 h 337100"/>
                  <a:gd name="connsiteX30" fmla="*/ 21046 w 327026"/>
                  <a:gd name="connsiteY30" fmla="*/ 181672 h 337100"/>
                  <a:gd name="connsiteX31" fmla="*/ 35515 w 327026"/>
                  <a:gd name="connsiteY31" fmla="*/ 227748 h 337100"/>
                  <a:gd name="connsiteX32" fmla="*/ 59191 w 327026"/>
                  <a:gd name="connsiteY32" fmla="*/ 190887 h 337100"/>
                  <a:gd name="connsiteX33" fmla="*/ 89444 w 327026"/>
                  <a:gd name="connsiteY33" fmla="*/ 198786 h 337100"/>
                  <a:gd name="connsiteX34" fmla="*/ 122328 w 327026"/>
                  <a:gd name="connsiteY34" fmla="*/ 215900 h 337100"/>
                  <a:gd name="connsiteX35" fmla="*/ 96021 w 327026"/>
                  <a:gd name="connsiteY35" fmla="*/ 248812 h 337100"/>
                  <a:gd name="connsiteX36" fmla="*/ 86814 w 327026"/>
                  <a:gd name="connsiteY36" fmla="*/ 283040 h 337100"/>
                  <a:gd name="connsiteX37" fmla="*/ 160474 w 327026"/>
                  <a:gd name="connsiteY37" fmla="*/ 304103 h 337100"/>
                  <a:gd name="connsiteX38" fmla="*/ 167051 w 327026"/>
                  <a:gd name="connsiteY38" fmla="*/ 302787 h 337100"/>
                  <a:gd name="connsiteX39" fmla="*/ 170997 w 327026"/>
                  <a:gd name="connsiteY39" fmla="*/ 322534 h 337100"/>
                  <a:gd name="connsiteX40" fmla="*/ 160474 w 327026"/>
                  <a:gd name="connsiteY40" fmla="*/ 323850 h 337100"/>
                  <a:gd name="connsiteX41" fmla="*/ 0 w 327026"/>
                  <a:gd name="connsiteY41" fmla="*/ 161925 h 337100"/>
                  <a:gd name="connsiteX42" fmla="*/ 160474 w 327026"/>
                  <a:gd name="connsiteY42" fmla="*/ 0 h 337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327026" h="337100">
                    <a:moveTo>
                      <a:pt x="157951" y="134938"/>
                    </a:moveTo>
                    <a:cubicBezTo>
                      <a:pt x="157951" y="134938"/>
                      <a:pt x="157951" y="134938"/>
                      <a:pt x="327026" y="239958"/>
                    </a:cubicBezTo>
                    <a:cubicBezTo>
                      <a:pt x="327026" y="239958"/>
                      <a:pt x="327026" y="239958"/>
                      <a:pt x="259660" y="254398"/>
                    </a:cubicBezTo>
                    <a:lnTo>
                      <a:pt x="295325" y="305595"/>
                    </a:lnTo>
                    <a:cubicBezTo>
                      <a:pt x="301929" y="316097"/>
                      <a:pt x="300608" y="327911"/>
                      <a:pt x="292683" y="334475"/>
                    </a:cubicBezTo>
                    <a:cubicBezTo>
                      <a:pt x="283436" y="339726"/>
                      <a:pt x="271548" y="337101"/>
                      <a:pt x="263623" y="326599"/>
                    </a:cubicBezTo>
                    <a:cubicBezTo>
                      <a:pt x="263623" y="326599"/>
                      <a:pt x="263623" y="326599"/>
                      <a:pt x="227959" y="275402"/>
                    </a:cubicBezTo>
                    <a:cubicBezTo>
                      <a:pt x="227959" y="275402"/>
                      <a:pt x="227959" y="275402"/>
                      <a:pt x="192294" y="333162"/>
                    </a:cubicBezTo>
                    <a:cubicBezTo>
                      <a:pt x="192294" y="333162"/>
                      <a:pt x="192294" y="333162"/>
                      <a:pt x="153988" y="137564"/>
                    </a:cubicBezTo>
                    <a:cubicBezTo>
                      <a:pt x="153988" y="137564"/>
                      <a:pt x="153988" y="137564"/>
                      <a:pt x="157951" y="134938"/>
                    </a:cubicBezTo>
                    <a:close/>
                    <a:moveTo>
                      <a:pt x="287448" y="96838"/>
                    </a:moveTo>
                    <a:cubicBezTo>
                      <a:pt x="280879" y="99436"/>
                      <a:pt x="272996" y="103332"/>
                      <a:pt x="270368" y="108528"/>
                    </a:cubicBezTo>
                    <a:cubicBezTo>
                      <a:pt x="265113" y="117620"/>
                      <a:pt x="271682" y="143597"/>
                      <a:pt x="280879" y="150092"/>
                    </a:cubicBezTo>
                    <a:cubicBezTo>
                      <a:pt x="292703" y="159184"/>
                      <a:pt x="299272" y="170873"/>
                      <a:pt x="301899" y="182563"/>
                    </a:cubicBezTo>
                    <a:cubicBezTo>
                      <a:pt x="303213" y="176069"/>
                      <a:pt x="303213" y="168276"/>
                      <a:pt x="303213" y="161781"/>
                    </a:cubicBezTo>
                    <a:cubicBezTo>
                      <a:pt x="303213" y="138402"/>
                      <a:pt x="297958" y="116321"/>
                      <a:pt x="287448" y="96838"/>
                    </a:cubicBezTo>
                    <a:close/>
                    <a:moveTo>
                      <a:pt x="160474" y="0"/>
                    </a:moveTo>
                    <a:cubicBezTo>
                      <a:pt x="249918" y="0"/>
                      <a:pt x="322263" y="72405"/>
                      <a:pt x="322263" y="161925"/>
                    </a:cubicBezTo>
                    <a:cubicBezTo>
                      <a:pt x="322263" y="179039"/>
                      <a:pt x="319632" y="196153"/>
                      <a:pt x="314371" y="211951"/>
                    </a:cubicBezTo>
                    <a:cubicBezTo>
                      <a:pt x="314371" y="211951"/>
                      <a:pt x="314371" y="211951"/>
                      <a:pt x="242026" y="165875"/>
                    </a:cubicBezTo>
                    <a:cubicBezTo>
                      <a:pt x="247288" y="157976"/>
                      <a:pt x="257811" y="147444"/>
                      <a:pt x="259126" y="139545"/>
                    </a:cubicBezTo>
                    <a:cubicBezTo>
                      <a:pt x="260441" y="127697"/>
                      <a:pt x="251234" y="97418"/>
                      <a:pt x="244657" y="94785"/>
                    </a:cubicBezTo>
                    <a:cubicBezTo>
                      <a:pt x="238080" y="90836"/>
                      <a:pt x="218350" y="71089"/>
                      <a:pt x="203881" y="63190"/>
                    </a:cubicBezTo>
                    <a:cubicBezTo>
                      <a:pt x="193358" y="57924"/>
                      <a:pt x="188096" y="36861"/>
                      <a:pt x="186781" y="22380"/>
                    </a:cubicBezTo>
                    <a:cubicBezTo>
                      <a:pt x="177574" y="21063"/>
                      <a:pt x="169681" y="19747"/>
                      <a:pt x="160474" y="19747"/>
                    </a:cubicBezTo>
                    <a:cubicBezTo>
                      <a:pt x="128905" y="19747"/>
                      <a:pt x="98652" y="30279"/>
                      <a:pt x="74975" y="48709"/>
                    </a:cubicBezTo>
                    <a:cubicBezTo>
                      <a:pt x="81552" y="59241"/>
                      <a:pt x="93390" y="78988"/>
                      <a:pt x="86814" y="86886"/>
                    </a:cubicBezTo>
                    <a:cubicBezTo>
                      <a:pt x="78921" y="100051"/>
                      <a:pt x="53930" y="100051"/>
                      <a:pt x="53930" y="111899"/>
                    </a:cubicBezTo>
                    <a:cubicBezTo>
                      <a:pt x="53930" y="123747"/>
                      <a:pt x="52614" y="135596"/>
                      <a:pt x="53930" y="140862"/>
                    </a:cubicBezTo>
                    <a:cubicBezTo>
                      <a:pt x="55245" y="146128"/>
                      <a:pt x="69714" y="150077"/>
                      <a:pt x="59191" y="157976"/>
                    </a:cubicBezTo>
                    <a:cubicBezTo>
                      <a:pt x="52614" y="164558"/>
                      <a:pt x="32884" y="175090"/>
                      <a:pt x="21046" y="181672"/>
                    </a:cubicBezTo>
                    <a:cubicBezTo>
                      <a:pt x="22361" y="197470"/>
                      <a:pt x="27622" y="213267"/>
                      <a:pt x="35515" y="227748"/>
                    </a:cubicBezTo>
                    <a:cubicBezTo>
                      <a:pt x="38145" y="219850"/>
                      <a:pt x="49984" y="192204"/>
                      <a:pt x="59191" y="190887"/>
                    </a:cubicBezTo>
                    <a:cubicBezTo>
                      <a:pt x="69714" y="188254"/>
                      <a:pt x="78921" y="185621"/>
                      <a:pt x="89444" y="198786"/>
                    </a:cubicBezTo>
                    <a:cubicBezTo>
                      <a:pt x="99967" y="211951"/>
                      <a:pt x="114436" y="215900"/>
                      <a:pt x="122328" y="215900"/>
                    </a:cubicBezTo>
                    <a:cubicBezTo>
                      <a:pt x="130220" y="215900"/>
                      <a:pt x="121013" y="243546"/>
                      <a:pt x="96021" y="248812"/>
                    </a:cubicBezTo>
                    <a:cubicBezTo>
                      <a:pt x="72345" y="252761"/>
                      <a:pt x="106544" y="283040"/>
                      <a:pt x="86814" y="283040"/>
                    </a:cubicBezTo>
                    <a:cubicBezTo>
                      <a:pt x="109175" y="296204"/>
                      <a:pt x="134167" y="304103"/>
                      <a:pt x="160474" y="304103"/>
                    </a:cubicBezTo>
                    <a:cubicBezTo>
                      <a:pt x="163105" y="304103"/>
                      <a:pt x="165735" y="302787"/>
                      <a:pt x="167051" y="302787"/>
                    </a:cubicBezTo>
                    <a:cubicBezTo>
                      <a:pt x="167051" y="302787"/>
                      <a:pt x="167051" y="302787"/>
                      <a:pt x="170997" y="322534"/>
                    </a:cubicBezTo>
                    <a:cubicBezTo>
                      <a:pt x="168366" y="322534"/>
                      <a:pt x="164420" y="323850"/>
                      <a:pt x="160474" y="323850"/>
                    </a:cubicBezTo>
                    <a:cubicBezTo>
                      <a:pt x="72345" y="323850"/>
                      <a:pt x="0" y="251445"/>
                      <a:pt x="0" y="161925"/>
                    </a:cubicBezTo>
                    <a:cubicBezTo>
                      <a:pt x="0" y="72405"/>
                      <a:pt x="72345" y="0"/>
                      <a:pt x="16047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grpSp>
          <p:nvGrpSpPr>
            <p:cNvPr id="29" name="组合 10">
              <a:extLst>
                <a:ext uri="{FF2B5EF4-FFF2-40B4-BE49-F238E27FC236}">
                  <a16:creationId xmlns:a16="http://schemas.microsoft.com/office/drawing/2014/main" id="{719ABEFF-4DC4-46FA-B640-69741AB7F354}"/>
                </a:ext>
              </a:extLst>
            </p:cNvPr>
            <p:cNvGrpSpPr/>
            <p:nvPr/>
          </p:nvGrpSpPr>
          <p:grpSpPr>
            <a:xfrm>
              <a:off x="8998959" y="5767615"/>
              <a:ext cx="506186" cy="506186"/>
              <a:chOff x="6713142" y="5460887"/>
              <a:chExt cx="564243" cy="564243"/>
            </a:xfrm>
          </p:grpSpPr>
          <p:sp>
            <p:nvSpPr>
              <p:cNvPr id="34" name="矩形 13">
                <a:extLst>
                  <a:ext uri="{FF2B5EF4-FFF2-40B4-BE49-F238E27FC236}">
                    <a16:creationId xmlns:a16="http://schemas.microsoft.com/office/drawing/2014/main" id="{100C844F-D583-4907-970A-1442ADFA372D}"/>
                  </a:ext>
                </a:extLst>
              </p:cNvPr>
              <p:cNvSpPr/>
              <p:nvPr/>
            </p:nvSpPr>
            <p:spPr>
              <a:xfrm>
                <a:off x="6713142" y="5460887"/>
                <a:ext cx="564243" cy="56424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37" name="椭圆 28">
                <a:extLst>
                  <a:ext uri="{FF2B5EF4-FFF2-40B4-BE49-F238E27FC236}">
                    <a16:creationId xmlns:a16="http://schemas.microsoft.com/office/drawing/2014/main" id="{8A8BC478-F230-4437-ACD8-02CF666D40E7}"/>
                  </a:ext>
                </a:extLst>
              </p:cNvPr>
              <p:cNvSpPr/>
              <p:nvPr/>
            </p:nvSpPr>
            <p:spPr>
              <a:xfrm>
                <a:off x="6837806" y="5566389"/>
                <a:ext cx="314914" cy="353238"/>
              </a:xfrm>
              <a:custGeom>
                <a:avLst/>
                <a:gdLst>
                  <a:gd name="connsiteX0" fmla="*/ 199932 w 300038"/>
                  <a:gd name="connsiteY0" fmla="*/ 273051 h 336551"/>
                  <a:gd name="connsiteX1" fmla="*/ 192088 w 300038"/>
                  <a:gd name="connsiteY1" fmla="*/ 280989 h 336551"/>
                  <a:gd name="connsiteX2" fmla="*/ 192088 w 300038"/>
                  <a:gd name="connsiteY2" fmla="*/ 306124 h 336551"/>
                  <a:gd name="connsiteX3" fmla="*/ 199932 w 300038"/>
                  <a:gd name="connsiteY3" fmla="*/ 312739 h 336551"/>
                  <a:gd name="connsiteX4" fmla="*/ 250919 w 300038"/>
                  <a:gd name="connsiteY4" fmla="*/ 312739 h 336551"/>
                  <a:gd name="connsiteX5" fmla="*/ 258763 w 300038"/>
                  <a:gd name="connsiteY5" fmla="*/ 306124 h 336551"/>
                  <a:gd name="connsiteX6" fmla="*/ 258763 w 300038"/>
                  <a:gd name="connsiteY6" fmla="*/ 280989 h 336551"/>
                  <a:gd name="connsiteX7" fmla="*/ 250919 w 300038"/>
                  <a:gd name="connsiteY7" fmla="*/ 273051 h 336551"/>
                  <a:gd name="connsiteX8" fmla="*/ 199932 w 300038"/>
                  <a:gd name="connsiteY8" fmla="*/ 273051 h 336551"/>
                  <a:gd name="connsiteX9" fmla="*/ 101328 w 300038"/>
                  <a:gd name="connsiteY9" fmla="*/ 196851 h 336551"/>
                  <a:gd name="connsiteX10" fmla="*/ 107908 w 300038"/>
                  <a:gd name="connsiteY10" fmla="*/ 196851 h 336551"/>
                  <a:gd name="connsiteX11" fmla="*/ 111856 w 300038"/>
                  <a:gd name="connsiteY11" fmla="*/ 202123 h 336551"/>
                  <a:gd name="connsiteX12" fmla="*/ 128964 w 300038"/>
                  <a:gd name="connsiteY12" fmla="*/ 248250 h 336551"/>
                  <a:gd name="connsiteX13" fmla="*/ 131595 w 300038"/>
                  <a:gd name="connsiteY13" fmla="*/ 239025 h 336551"/>
                  <a:gd name="connsiteX14" fmla="*/ 126332 w 300038"/>
                  <a:gd name="connsiteY14" fmla="*/ 225845 h 336551"/>
                  <a:gd name="connsiteX15" fmla="*/ 127648 w 300038"/>
                  <a:gd name="connsiteY15" fmla="*/ 217938 h 336551"/>
                  <a:gd name="connsiteX16" fmla="*/ 132911 w 300038"/>
                  <a:gd name="connsiteY16" fmla="*/ 215302 h 336551"/>
                  <a:gd name="connsiteX17" fmla="*/ 167126 w 300038"/>
                  <a:gd name="connsiteY17" fmla="*/ 215302 h 336551"/>
                  <a:gd name="connsiteX18" fmla="*/ 172390 w 300038"/>
                  <a:gd name="connsiteY18" fmla="*/ 217938 h 336551"/>
                  <a:gd name="connsiteX19" fmla="*/ 173706 w 300038"/>
                  <a:gd name="connsiteY19" fmla="*/ 225845 h 336551"/>
                  <a:gd name="connsiteX20" fmla="*/ 168442 w 300038"/>
                  <a:gd name="connsiteY20" fmla="*/ 239025 h 336551"/>
                  <a:gd name="connsiteX21" fmla="*/ 171074 w 300038"/>
                  <a:gd name="connsiteY21" fmla="*/ 248250 h 336551"/>
                  <a:gd name="connsiteX22" fmla="*/ 188182 w 300038"/>
                  <a:gd name="connsiteY22" fmla="*/ 202123 h 336551"/>
                  <a:gd name="connsiteX23" fmla="*/ 192130 w 300038"/>
                  <a:gd name="connsiteY23" fmla="*/ 196851 h 336551"/>
                  <a:gd name="connsiteX24" fmla="*/ 198710 w 300038"/>
                  <a:gd name="connsiteY24" fmla="*/ 196851 h 336551"/>
                  <a:gd name="connsiteX25" fmla="*/ 265823 w 300038"/>
                  <a:gd name="connsiteY25" fmla="*/ 224527 h 336551"/>
                  <a:gd name="connsiteX26" fmla="*/ 300038 w 300038"/>
                  <a:gd name="connsiteY26" fmla="*/ 274609 h 336551"/>
                  <a:gd name="connsiteX27" fmla="*/ 300038 w 300038"/>
                  <a:gd name="connsiteY27" fmla="*/ 328643 h 336551"/>
                  <a:gd name="connsiteX28" fmla="*/ 292142 w 300038"/>
                  <a:gd name="connsiteY28" fmla="*/ 336551 h 336551"/>
                  <a:gd name="connsiteX29" fmla="*/ 7896 w 300038"/>
                  <a:gd name="connsiteY29" fmla="*/ 336551 h 336551"/>
                  <a:gd name="connsiteX30" fmla="*/ 0 w 300038"/>
                  <a:gd name="connsiteY30" fmla="*/ 328643 h 336551"/>
                  <a:gd name="connsiteX31" fmla="*/ 0 w 300038"/>
                  <a:gd name="connsiteY31" fmla="*/ 274609 h 336551"/>
                  <a:gd name="connsiteX32" fmla="*/ 34215 w 300038"/>
                  <a:gd name="connsiteY32" fmla="*/ 224527 h 336551"/>
                  <a:gd name="connsiteX33" fmla="*/ 101328 w 300038"/>
                  <a:gd name="connsiteY33" fmla="*/ 196851 h 336551"/>
                  <a:gd name="connsiteX34" fmla="*/ 155328 w 300038"/>
                  <a:gd name="connsiteY34" fmla="*/ 0 h 336551"/>
                  <a:gd name="connsiteX35" fmla="*/ 201775 w 300038"/>
                  <a:gd name="connsiteY35" fmla="*/ 15854 h 336551"/>
                  <a:gd name="connsiteX36" fmla="*/ 223008 w 300038"/>
                  <a:gd name="connsiteY36" fmla="*/ 79268 h 336551"/>
                  <a:gd name="connsiteX37" fmla="*/ 224335 w 300038"/>
                  <a:gd name="connsiteY37" fmla="*/ 93801 h 336551"/>
                  <a:gd name="connsiteX38" fmla="*/ 229643 w 300038"/>
                  <a:gd name="connsiteY38" fmla="*/ 100407 h 336551"/>
                  <a:gd name="connsiteX39" fmla="*/ 232297 w 300038"/>
                  <a:gd name="connsiteY39" fmla="*/ 125508 h 336551"/>
                  <a:gd name="connsiteX40" fmla="*/ 208410 w 300038"/>
                  <a:gd name="connsiteY40" fmla="*/ 151931 h 336551"/>
                  <a:gd name="connsiteX41" fmla="*/ 185850 w 300038"/>
                  <a:gd name="connsiteY41" fmla="*/ 183639 h 336551"/>
                  <a:gd name="connsiteX42" fmla="*/ 172579 w 300038"/>
                  <a:gd name="connsiteY42" fmla="*/ 192887 h 336551"/>
                  <a:gd name="connsiteX43" fmla="*/ 150019 w 300038"/>
                  <a:gd name="connsiteY43" fmla="*/ 196850 h 336551"/>
                  <a:gd name="connsiteX44" fmla="*/ 127459 w 300038"/>
                  <a:gd name="connsiteY44" fmla="*/ 192887 h 336551"/>
                  <a:gd name="connsiteX45" fmla="*/ 114189 w 300038"/>
                  <a:gd name="connsiteY45" fmla="*/ 183639 h 336551"/>
                  <a:gd name="connsiteX46" fmla="*/ 91629 w 300038"/>
                  <a:gd name="connsiteY46" fmla="*/ 151931 h 336551"/>
                  <a:gd name="connsiteX47" fmla="*/ 67742 w 300038"/>
                  <a:gd name="connsiteY47" fmla="*/ 125508 h 336551"/>
                  <a:gd name="connsiteX48" fmla="*/ 70396 w 300038"/>
                  <a:gd name="connsiteY48" fmla="*/ 100407 h 336551"/>
                  <a:gd name="connsiteX49" fmla="*/ 75704 w 300038"/>
                  <a:gd name="connsiteY49" fmla="*/ 93801 h 336551"/>
                  <a:gd name="connsiteX50" fmla="*/ 77031 w 300038"/>
                  <a:gd name="connsiteY50" fmla="*/ 85874 h 336551"/>
                  <a:gd name="connsiteX51" fmla="*/ 74377 w 300038"/>
                  <a:gd name="connsiteY51" fmla="*/ 50203 h 336551"/>
                  <a:gd name="connsiteX52" fmla="*/ 103572 w 300038"/>
                  <a:gd name="connsiteY52" fmla="*/ 27744 h 336551"/>
                  <a:gd name="connsiteX53" fmla="*/ 119497 w 300038"/>
                  <a:gd name="connsiteY53" fmla="*/ 10569 h 336551"/>
                  <a:gd name="connsiteX54" fmla="*/ 155328 w 300038"/>
                  <a:gd name="connsiteY54" fmla="*/ 0 h 336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00038" h="336551">
                    <a:moveTo>
                      <a:pt x="199932" y="273051"/>
                    </a:moveTo>
                    <a:cubicBezTo>
                      <a:pt x="194703" y="273051"/>
                      <a:pt x="192088" y="277020"/>
                      <a:pt x="192088" y="280989"/>
                    </a:cubicBezTo>
                    <a:cubicBezTo>
                      <a:pt x="192088" y="306124"/>
                      <a:pt x="192088" y="306124"/>
                      <a:pt x="192088" y="306124"/>
                    </a:cubicBezTo>
                    <a:cubicBezTo>
                      <a:pt x="192088" y="310093"/>
                      <a:pt x="194703" y="312739"/>
                      <a:pt x="199932" y="312739"/>
                    </a:cubicBezTo>
                    <a:cubicBezTo>
                      <a:pt x="250919" y="312739"/>
                      <a:pt x="250919" y="312739"/>
                      <a:pt x="250919" y="312739"/>
                    </a:cubicBezTo>
                    <a:cubicBezTo>
                      <a:pt x="254841" y="312739"/>
                      <a:pt x="258763" y="310093"/>
                      <a:pt x="258763" y="306124"/>
                    </a:cubicBezTo>
                    <a:lnTo>
                      <a:pt x="258763" y="280989"/>
                    </a:lnTo>
                    <a:cubicBezTo>
                      <a:pt x="258763" y="277020"/>
                      <a:pt x="254841" y="273051"/>
                      <a:pt x="250919" y="273051"/>
                    </a:cubicBezTo>
                    <a:cubicBezTo>
                      <a:pt x="199932" y="273051"/>
                      <a:pt x="199932" y="273051"/>
                      <a:pt x="199932" y="273051"/>
                    </a:cubicBezTo>
                    <a:close/>
                    <a:moveTo>
                      <a:pt x="101328" y="196851"/>
                    </a:moveTo>
                    <a:cubicBezTo>
                      <a:pt x="103960" y="196851"/>
                      <a:pt x="105276" y="196851"/>
                      <a:pt x="107908" y="196851"/>
                    </a:cubicBezTo>
                    <a:cubicBezTo>
                      <a:pt x="109224" y="198169"/>
                      <a:pt x="110540" y="199487"/>
                      <a:pt x="111856" y="202123"/>
                    </a:cubicBezTo>
                    <a:cubicBezTo>
                      <a:pt x="128964" y="248250"/>
                      <a:pt x="128964" y="248250"/>
                      <a:pt x="128964" y="248250"/>
                    </a:cubicBezTo>
                    <a:cubicBezTo>
                      <a:pt x="131595" y="239025"/>
                      <a:pt x="131595" y="239025"/>
                      <a:pt x="131595" y="239025"/>
                    </a:cubicBezTo>
                    <a:cubicBezTo>
                      <a:pt x="126332" y="225845"/>
                      <a:pt x="126332" y="225845"/>
                      <a:pt x="126332" y="225845"/>
                    </a:cubicBezTo>
                    <a:cubicBezTo>
                      <a:pt x="125016" y="223209"/>
                      <a:pt x="126332" y="220574"/>
                      <a:pt x="127648" y="217938"/>
                    </a:cubicBezTo>
                    <a:cubicBezTo>
                      <a:pt x="128964" y="216620"/>
                      <a:pt x="131595" y="215302"/>
                      <a:pt x="132911" y="215302"/>
                    </a:cubicBezTo>
                    <a:cubicBezTo>
                      <a:pt x="167126" y="215302"/>
                      <a:pt x="167126" y="215302"/>
                      <a:pt x="167126" y="215302"/>
                    </a:cubicBezTo>
                    <a:cubicBezTo>
                      <a:pt x="168442" y="215302"/>
                      <a:pt x="171074" y="216620"/>
                      <a:pt x="172390" y="217938"/>
                    </a:cubicBezTo>
                    <a:cubicBezTo>
                      <a:pt x="173706" y="220574"/>
                      <a:pt x="175022" y="223209"/>
                      <a:pt x="173706" y="225845"/>
                    </a:cubicBezTo>
                    <a:cubicBezTo>
                      <a:pt x="168442" y="239025"/>
                      <a:pt x="168442" y="239025"/>
                      <a:pt x="168442" y="239025"/>
                    </a:cubicBezTo>
                    <a:cubicBezTo>
                      <a:pt x="171074" y="248250"/>
                      <a:pt x="171074" y="248250"/>
                      <a:pt x="171074" y="248250"/>
                    </a:cubicBezTo>
                    <a:cubicBezTo>
                      <a:pt x="188182" y="202123"/>
                      <a:pt x="188182" y="202123"/>
                      <a:pt x="188182" y="202123"/>
                    </a:cubicBezTo>
                    <a:cubicBezTo>
                      <a:pt x="189498" y="199487"/>
                      <a:pt x="190814" y="198169"/>
                      <a:pt x="192130" y="196851"/>
                    </a:cubicBezTo>
                    <a:cubicBezTo>
                      <a:pt x="194762" y="196851"/>
                      <a:pt x="196078" y="196851"/>
                      <a:pt x="198710" y="196851"/>
                    </a:cubicBezTo>
                    <a:cubicBezTo>
                      <a:pt x="265823" y="224527"/>
                      <a:pt x="265823" y="224527"/>
                      <a:pt x="265823" y="224527"/>
                    </a:cubicBezTo>
                    <a:cubicBezTo>
                      <a:pt x="286879" y="232435"/>
                      <a:pt x="300038" y="252204"/>
                      <a:pt x="300038" y="274609"/>
                    </a:cubicBezTo>
                    <a:cubicBezTo>
                      <a:pt x="300038" y="328643"/>
                      <a:pt x="300038" y="328643"/>
                      <a:pt x="300038" y="328643"/>
                    </a:cubicBezTo>
                    <a:cubicBezTo>
                      <a:pt x="300038" y="332597"/>
                      <a:pt x="296090" y="336551"/>
                      <a:pt x="292142" y="336551"/>
                    </a:cubicBezTo>
                    <a:cubicBezTo>
                      <a:pt x="7896" y="336551"/>
                      <a:pt x="7896" y="336551"/>
                      <a:pt x="7896" y="336551"/>
                    </a:cubicBezTo>
                    <a:cubicBezTo>
                      <a:pt x="3948" y="336551"/>
                      <a:pt x="0" y="332597"/>
                      <a:pt x="0" y="328643"/>
                    </a:cubicBezTo>
                    <a:cubicBezTo>
                      <a:pt x="0" y="274609"/>
                      <a:pt x="0" y="274609"/>
                      <a:pt x="0" y="274609"/>
                    </a:cubicBezTo>
                    <a:cubicBezTo>
                      <a:pt x="0" y="252204"/>
                      <a:pt x="13159" y="232435"/>
                      <a:pt x="34215" y="224527"/>
                    </a:cubicBezTo>
                    <a:cubicBezTo>
                      <a:pt x="101328" y="196851"/>
                      <a:pt x="101328" y="196851"/>
                      <a:pt x="101328" y="196851"/>
                    </a:cubicBezTo>
                    <a:close/>
                    <a:moveTo>
                      <a:pt x="155328" y="0"/>
                    </a:moveTo>
                    <a:cubicBezTo>
                      <a:pt x="171252" y="0"/>
                      <a:pt x="187177" y="5285"/>
                      <a:pt x="201775" y="15854"/>
                    </a:cubicBezTo>
                    <a:cubicBezTo>
                      <a:pt x="225662" y="34350"/>
                      <a:pt x="223008" y="72663"/>
                      <a:pt x="223008" y="79268"/>
                    </a:cubicBezTo>
                    <a:cubicBezTo>
                      <a:pt x="223008" y="84553"/>
                      <a:pt x="224335" y="89838"/>
                      <a:pt x="224335" y="93801"/>
                    </a:cubicBezTo>
                    <a:cubicBezTo>
                      <a:pt x="225662" y="95122"/>
                      <a:pt x="228316" y="96443"/>
                      <a:pt x="229643" y="100407"/>
                    </a:cubicBezTo>
                    <a:cubicBezTo>
                      <a:pt x="234951" y="107012"/>
                      <a:pt x="234951" y="114939"/>
                      <a:pt x="232297" y="125508"/>
                    </a:cubicBezTo>
                    <a:cubicBezTo>
                      <a:pt x="226989" y="146647"/>
                      <a:pt x="215045" y="150610"/>
                      <a:pt x="208410" y="151931"/>
                    </a:cubicBezTo>
                    <a:cubicBezTo>
                      <a:pt x="204429" y="159858"/>
                      <a:pt x="195139" y="175712"/>
                      <a:pt x="185850" y="183639"/>
                    </a:cubicBezTo>
                    <a:cubicBezTo>
                      <a:pt x="183196" y="187602"/>
                      <a:pt x="177888" y="190244"/>
                      <a:pt x="172579" y="192887"/>
                    </a:cubicBezTo>
                    <a:cubicBezTo>
                      <a:pt x="164617" y="195529"/>
                      <a:pt x="157982" y="196850"/>
                      <a:pt x="150019" y="196850"/>
                    </a:cubicBezTo>
                    <a:cubicBezTo>
                      <a:pt x="142057" y="196850"/>
                      <a:pt x="135422" y="195529"/>
                      <a:pt x="127459" y="192887"/>
                    </a:cubicBezTo>
                    <a:cubicBezTo>
                      <a:pt x="122151" y="190244"/>
                      <a:pt x="116843" y="187602"/>
                      <a:pt x="114189" y="183639"/>
                    </a:cubicBezTo>
                    <a:cubicBezTo>
                      <a:pt x="104900" y="175712"/>
                      <a:pt x="95610" y="159858"/>
                      <a:pt x="91629" y="151931"/>
                    </a:cubicBezTo>
                    <a:cubicBezTo>
                      <a:pt x="84994" y="150610"/>
                      <a:pt x="73050" y="146647"/>
                      <a:pt x="67742" y="125508"/>
                    </a:cubicBezTo>
                    <a:cubicBezTo>
                      <a:pt x="65088" y="114939"/>
                      <a:pt x="65088" y="107012"/>
                      <a:pt x="70396" y="100407"/>
                    </a:cubicBezTo>
                    <a:cubicBezTo>
                      <a:pt x="71723" y="96443"/>
                      <a:pt x="74377" y="95122"/>
                      <a:pt x="75704" y="93801"/>
                    </a:cubicBezTo>
                    <a:cubicBezTo>
                      <a:pt x="75704" y="91159"/>
                      <a:pt x="75704" y="88516"/>
                      <a:pt x="77031" y="85874"/>
                    </a:cubicBezTo>
                    <a:cubicBezTo>
                      <a:pt x="73050" y="80590"/>
                      <a:pt x="67742" y="68699"/>
                      <a:pt x="74377" y="50203"/>
                    </a:cubicBezTo>
                    <a:cubicBezTo>
                      <a:pt x="81013" y="30386"/>
                      <a:pt x="95610" y="27744"/>
                      <a:pt x="103572" y="27744"/>
                    </a:cubicBezTo>
                    <a:cubicBezTo>
                      <a:pt x="106227" y="22459"/>
                      <a:pt x="111535" y="17175"/>
                      <a:pt x="119497" y="10569"/>
                    </a:cubicBezTo>
                    <a:cubicBezTo>
                      <a:pt x="128786" y="3963"/>
                      <a:pt x="142057" y="0"/>
                      <a:pt x="15532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sp>
          <p:nvSpPr>
            <p:cNvPr id="30" name="文本框 18">
              <a:extLst>
                <a:ext uri="{FF2B5EF4-FFF2-40B4-BE49-F238E27FC236}">
                  <a16:creationId xmlns:a16="http://schemas.microsoft.com/office/drawing/2014/main" id="{D1750D78-F7E2-404D-B20D-76168AF09AB3}"/>
                </a:ext>
              </a:extLst>
            </p:cNvPr>
            <p:cNvSpPr txBox="1"/>
            <p:nvPr/>
          </p:nvSpPr>
          <p:spPr>
            <a:xfrm>
              <a:off x="9541662" y="5836042"/>
              <a:ext cx="1500080" cy="39228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en-US" altLang="zh-CN" sz="14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Dinh</a:t>
              </a:r>
              <a:r>
                <a:rPr lang="en-US" altLang="zh-CN" sz="14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 Phong</a:t>
              </a:r>
              <a:endParaRPr lang="zh-CN" altLang="en-US" sz="14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3" name="文本框 19">
              <a:extLst>
                <a:ext uri="{FF2B5EF4-FFF2-40B4-BE49-F238E27FC236}">
                  <a16:creationId xmlns:a16="http://schemas.microsoft.com/office/drawing/2014/main" id="{AA2B28A7-880E-489A-85A6-9AC0E9F4FE8E}"/>
                </a:ext>
              </a:extLst>
            </p:cNvPr>
            <p:cNvSpPr txBox="1"/>
            <p:nvPr/>
          </p:nvSpPr>
          <p:spPr>
            <a:xfrm>
              <a:off x="6778716" y="5836042"/>
              <a:ext cx="1522964" cy="39228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en-US" altLang="zh-CN" sz="14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Dinh</a:t>
              </a:r>
              <a:r>
                <a:rPr lang="en-US" altLang="zh-CN" sz="14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 Phong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40" name="文本框 5">
            <a:extLst>
              <a:ext uri="{FF2B5EF4-FFF2-40B4-BE49-F238E27FC236}">
                <a16:creationId xmlns:a16="http://schemas.microsoft.com/office/drawing/2014/main" id="{0CBEE391-5E36-46D6-B395-D821851E4988}"/>
              </a:ext>
            </a:extLst>
          </p:cNvPr>
          <p:cNvSpPr txBox="1"/>
          <p:nvPr/>
        </p:nvSpPr>
        <p:spPr>
          <a:xfrm>
            <a:off x="-6369599" y="3404324"/>
            <a:ext cx="13159865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4400" b="1" noProof="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Demo </a:t>
            </a:r>
            <a:r>
              <a:rPr lang="en-US" altLang="zh-CN" sz="4400" b="1" noProof="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cuối</a:t>
            </a:r>
            <a:r>
              <a:rPr lang="en-US" altLang="zh-CN" sz="4400" b="1" noProof="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4400" b="1" noProof="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khóa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41" name="组合 15">
            <a:extLst>
              <a:ext uri="{FF2B5EF4-FFF2-40B4-BE49-F238E27FC236}">
                <a16:creationId xmlns:a16="http://schemas.microsoft.com/office/drawing/2014/main" id="{C8CE0A98-DDE7-43D8-958B-2D71A44B59A3}"/>
              </a:ext>
            </a:extLst>
          </p:cNvPr>
          <p:cNvGrpSpPr/>
          <p:nvPr/>
        </p:nvGrpSpPr>
        <p:grpSpPr>
          <a:xfrm>
            <a:off x="-5825260" y="1905503"/>
            <a:ext cx="5172620" cy="1726950"/>
            <a:chOff x="3345118" y="1798823"/>
            <a:chExt cx="5172620" cy="1726950"/>
          </a:xfrm>
        </p:grpSpPr>
        <p:sp>
          <p:nvSpPr>
            <p:cNvPr id="42" name="文本框 1">
              <a:extLst>
                <a:ext uri="{FF2B5EF4-FFF2-40B4-BE49-F238E27FC236}">
                  <a16:creationId xmlns:a16="http://schemas.microsoft.com/office/drawing/2014/main" id="{F8E4B749-D75B-487B-AFAF-B9282FB3B878}"/>
                </a:ext>
              </a:extLst>
            </p:cNvPr>
            <p:cNvSpPr txBox="1"/>
            <p:nvPr/>
          </p:nvSpPr>
          <p:spPr>
            <a:xfrm>
              <a:off x="3345118" y="1798823"/>
              <a:ext cx="1326004" cy="132343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</a:rPr>
                <a:t>01</a:t>
              </a:r>
              <a:endParaRPr kumimoji="0" lang="zh-CN" altLang="en-US" sz="8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43" name="等腰三角形 4">
              <a:extLst>
                <a:ext uri="{FF2B5EF4-FFF2-40B4-BE49-F238E27FC236}">
                  <a16:creationId xmlns:a16="http://schemas.microsoft.com/office/drawing/2014/main" id="{C89873CA-7E42-4712-B74A-3AB0D49FA87D}"/>
                </a:ext>
              </a:extLst>
            </p:cNvPr>
            <p:cNvSpPr/>
            <p:nvPr/>
          </p:nvSpPr>
          <p:spPr>
            <a:xfrm>
              <a:off x="3949700" y="2391349"/>
              <a:ext cx="1003300" cy="1134424"/>
            </a:xfrm>
            <a:prstGeom prst="triangle">
              <a:avLst>
                <a:gd name="adj" fmla="val 100000"/>
              </a:avLst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CFBF7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cxnSp>
          <p:nvCxnSpPr>
            <p:cNvPr id="44" name="直接连接符 6">
              <a:extLst>
                <a:ext uri="{FF2B5EF4-FFF2-40B4-BE49-F238E27FC236}">
                  <a16:creationId xmlns:a16="http://schemas.microsoft.com/office/drawing/2014/main" id="{E8EA77B9-3BBA-456F-890E-9F4DC40685DF}"/>
                </a:ext>
              </a:extLst>
            </p:cNvPr>
            <p:cNvCxnSpPr/>
            <p:nvPr/>
          </p:nvCxnSpPr>
          <p:spPr>
            <a:xfrm flipH="1">
              <a:off x="4129336" y="2391349"/>
              <a:ext cx="820213" cy="9340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文本框 29">
              <a:extLst>
                <a:ext uri="{FF2B5EF4-FFF2-40B4-BE49-F238E27FC236}">
                  <a16:creationId xmlns:a16="http://schemas.microsoft.com/office/drawing/2014/main" id="{EDC4E7D5-FA92-4338-9135-AE39B5A202E1}"/>
                </a:ext>
              </a:extLst>
            </p:cNvPr>
            <p:cNvSpPr txBox="1"/>
            <p:nvPr/>
          </p:nvSpPr>
          <p:spPr>
            <a:xfrm>
              <a:off x="4949548" y="2466475"/>
              <a:ext cx="35681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36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Trang </a:t>
              </a:r>
              <a:r>
                <a:rPr lang="en-US" altLang="zh-CN" sz="36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AviaWiki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6" name="3D Model 45">
                <a:extLst>
                  <a:ext uri="{FF2B5EF4-FFF2-40B4-BE49-F238E27FC236}">
                    <a16:creationId xmlns:a16="http://schemas.microsoft.com/office/drawing/2014/main" id="{859E3B76-E976-4021-A42D-754D3652900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00359124"/>
                  </p:ext>
                </p:extLst>
              </p:nvPr>
            </p:nvGraphicFramePr>
            <p:xfrm rot="668757">
              <a:off x="-6149385" y="757081"/>
              <a:ext cx="3933054" cy="1285623"/>
            </p:xfrm>
            <a:graphic>
              <a:graphicData uri="http://schemas.microsoft.com/office/drawing/2017/model3d">
                <am3d:model3d r:embed="rId10">
                  <am3d:spPr>
                    <a:xfrm rot="668757">
                      <a:off x="0" y="0"/>
                      <a:ext cx="3933054" cy="1285623"/>
                    </a:xfrm>
                    <a:prstGeom prst="rect">
                      <a:avLst/>
                    </a:prstGeom>
                  </am3d:spPr>
                  <am3d:camera>
                    <am3d:pos x="0" y="0" z="6174761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7480" d="1000000"/>
                    <am3d:preTrans dx="-1254120" dy="-5413985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-268350" ay="1912728" az="-141935"/>
                    <am3d:postTrans dx="0" dy="0" dz="0"/>
                  </am3d:trans>
                  <am3d:raster rName="Office3DRenderer" rVer="16.0.8326">
                    <am3d:blip r:embed="rId11"/>
                  </am3d:raster>
                  <am3d:extLs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541866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6" name="3D Model 45">
                <a:extLst>
                  <a:ext uri="{FF2B5EF4-FFF2-40B4-BE49-F238E27FC236}">
                    <a16:creationId xmlns:a16="http://schemas.microsoft.com/office/drawing/2014/main" id="{859E3B76-E976-4021-A42D-754D3652900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 rot="668757">
                <a:off x="-6149385" y="757081"/>
                <a:ext cx="3933054" cy="1285623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1228688" y="1905503"/>
            <a:ext cx="5172620" cy="1726950"/>
            <a:chOff x="3345118" y="1798823"/>
            <a:chExt cx="5172620" cy="1726950"/>
          </a:xfrm>
        </p:grpSpPr>
        <p:sp>
          <p:nvSpPr>
            <p:cNvPr id="2" name="文本框 1"/>
            <p:cNvSpPr txBox="1"/>
            <p:nvPr/>
          </p:nvSpPr>
          <p:spPr>
            <a:xfrm>
              <a:off x="3345118" y="1798823"/>
              <a:ext cx="1326004" cy="132343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</a:rPr>
                <a:t>01</a:t>
              </a:r>
              <a:endParaRPr kumimoji="0" lang="zh-CN" altLang="en-US" sz="8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5" name="等腰三角形 4"/>
            <p:cNvSpPr/>
            <p:nvPr/>
          </p:nvSpPr>
          <p:spPr>
            <a:xfrm>
              <a:off x="3949700" y="2391349"/>
              <a:ext cx="1003300" cy="1134424"/>
            </a:xfrm>
            <a:prstGeom prst="triangle">
              <a:avLst>
                <a:gd name="adj" fmla="val 100000"/>
              </a:avLst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CFBF7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 flipH="1">
              <a:off x="4129336" y="2391349"/>
              <a:ext cx="820213" cy="9340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/>
            <p:cNvSpPr txBox="1"/>
            <p:nvPr/>
          </p:nvSpPr>
          <p:spPr>
            <a:xfrm>
              <a:off x="4949548" y="2466475"/>
              <a:ext cx="35681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36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Trang </a:t>
              </a:r>
              <a:r>
                <a:rPr lang="en-US" altLang="zh-CN" sz="36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AviaWiki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44" name="MH_Entry_1">
            <a:extLst>
              <a:ext uri="{FF2B5EF4-FFF2-40B4-BE49-F238E27FC236}">
                <a16:creationId xmlns:a16="http://schemas.microsoft.com/office/drawing/2014/main" id="{10F33229-A18D-4FFF-87FE-7DDE36B3A428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5586599" y="2941583"/>
            <a:ext cx="9818627" cy="711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3765">
              <a:defRPr/>
            </a:pPr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Trang </a:t>
            </a:r>
            <a:r>
              <a:rPr lang="en-US" altLang="zh-CN" sz="28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AviaWiki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  <a:cs typeface="+mn-ea"/>
              <a:sym typeface="+mn-lt"/>
            </a:endParaRPr>
          </a:p>
          <a:p>
            <a:pPr defTabSz="913765">
              <a:defRPr/>
            </a:pP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Nơi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chứa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các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thông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tin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vê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̀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hàng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không</a:t>
            </a:r>
            <a:endParaRPr lang="zh-CN" altLang="en-US" sz="1600" dirty="0">
              <a:latin typeface="华文细黑" panose="02010600040101010101" pitchFamily="2" charset="-122"/>
              <a:ea typeface="华文细黑" panose="02010600040101010101" pitchFamily="2" charset="-122"/>
              <a:cs typeface="+mn-ea"/>
              <a:sym typeface="+mn-lt"/>
            </a:endParaRPr>
          </a:p>
        </p:txBody>
      </p:sp>
      <p:sp>
        <p:nvSpPr>
          <p:cNvPr id="45" name="MH_Entry_2">
            <a:extLst>
              <a:ext uri="{FF2B5EF4-FFF2-40B4-BE49-F238E27FC236}">
                <a16:creationId xmlns:a16="http://schemas.microsoft.com/office/drawing/2014/main" id="{E4BE045C-23E3-4311-B991-015BE5A6B2C3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-4728856" y="3733882"/>
            <a:ext cx="5755647" cy="711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3765">
              <a:defRPr/>
            </a:pPr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Trang book </a:t>
            </a:r>
            <a:r>
              <a:rPr lang="en-US" altLang="zh-CN" sz="28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ve</a:t>
            </a:r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́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  <a:cs typeface="+mn-ea"/>
              <a:sym typeface="+mn-lt"/>
            </a:endParaRPr>
          </a:p>
          <a:p>
            <a:pPr defTabSz="913765">
              <a:defRPr/>
            </a:pP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Nơi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book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ve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́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đi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khắp</a:t>
            </a:r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 </a:t>
            </a:r>
            <a:r>
              <a:rPr lang="en-US" altLang="zh-CN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rPr>
              <a:t>nơi</a:t>
            </a:r>
            <a:endParaRPr lang="zh-CN" altLang="en-US" sz="1600" dirty="0">
              <a:latin typeface="华文细黑" panose="02010600040101010101" pitchFamily="2" charset="-122"/>
              <a:ea typeface="华文细黑" panose="02010600040101010101" pitchFamily="2" charset="-122"/>
              <a:cs typeface="+mn-ea"/>
              <a:sym typeface="+mn-lt"/>
            </a:endParaRPr>
          </a:p>
        </p:txBody>
      </p:sp>
      <p:sp>
        <p:nvSpPr>
          <p:cNvPr id="46" name="MH_Number_1">
            <a:extLst>
              <a:ext uri="{FF2B5EF4-FFF2-40B4-BE49-F238E27FC236}">
                <a16:creationId xmlns:a16="http://schemas.microsoft.com/office/drawing/2014/main" id="{BAC3C3A9-1E29-433D-AE2F-149E2AC1F9A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rot="413314">
            <a:off x="-2284755" y="2841016"/>
            <a:ext cx="876854" cy="739100"/>
          </a:xfrm>
          <a:custGeom>
            <a:avLst/>
            <a:gdLst>
              <a:gd name="connsiteX0" fmla="*/ 370244 w 370244"/>
              <a:gd name="connsiteY0" fmla="*/ 0 h 400732"/>
              <a:gd name="connsiteX1" fmla="*/ 325083 w 370244"/>
              <a:gd name="connsiteY1" fmla="*/ 361458 h 400732"/>
              <a:gd name="connsiteX2" fmla="*/ 0 w 370244"/>
              <a:gd name="connsiteY2" fmla="*/ 400732 h 400732"/>
              <a:gd name="connsiteX3" fmla="*/ 45161 w 370244"/>
              <a:gd name="connsiteY3" fmla="*/ 39274 h 40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244" h="400732">
                <a:moveTo>
                  <a:pt x="370244" y="0"/>
                </a:moveTo>
                <a:lnTo>
                  <a:pt x="325083" y="361458"/>
                </a:lnTo>
                <a:lnTo>
                  <a:pt x="0" y="400732"/>
                </a:lnTo>
                <a:lnTo>
                  <a:pt x="45161" y="3927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square" lIns="0" tIns="0" rIns="0" bIns="0" anchor="ctr">
            <a:no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800" dirty="0">
                <a:solidFill>
                  <a:srgbClr val="FFFFF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Times New Roman" panose="02020603050405020304" pitchFamily="18" charset="0"/>
                <a:sym typeface="Arial" panose="020B0604020202020204" pitchFamily="34" charset="0"/>
              </a:rPr>
              <a:t>1</a:t>
            </a:r>
            <a:endParaRPr lang="zh-CN" altLang="en-US" sz="2800" dirty="0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54" name="MH_Number_2">
            <a:extLst>
              <a:ext uri="{FF2B5EF4-FFF2-40B4-BE49-F238E27FC236}">
                <a16:creationId xmlns:a16="http://schemas.microsoft.com/office/drawing/2014/main" id="{C3984780-7321-41D1-A5FA-58F788A49221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 rot="413314">
            <a:off x="15909236" y="3732184"/>
            <a:ext cx="876854" cy="739099"/>
          </a:xfrm>
          <a:custGeom>
            <a:avLst/>
            <a:gdLst>
              <a:gd name="connsiteX0" fmla="*/ 45161 w 370245"/>
              <a:gd name="connsiteY0" fmla="*/ 39273 h 400731"/>
              <a:gd name="connsiteX1" fmla="*/ 370245 w 370245"/>
              <a:gd name="connsiteY1" fmla="*/ 0 h 400731"/>
              <a:gd name="connsiteX2" fmla="*/ 325083 w 370245"/>
              <a:gd name="connsiteY2" fmla="*/ 361458 h 400731"/>
              <a:gd name="connsiteX3" fmla="*/ 0 w 370245"/>
              <a:gd name="connsiteY3" fmla="*/ 400731 h 400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245" h="400731">
                <a:moveTo>
                  <a:pt x="45161" y="39273"/>
                </a:moveTo>
                <a:lnTo>
                  <a:pt x="370245" y="0"/>
                </a:lnTo>
                <a:lnTo>
                  <a:pt x="325083" y="361458"/>
                </a:lnTo>
                <a:lnTo>
                  <a:pt x="0" y="400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wrap="square" lIns="0" tIns="0" rIns="0" bIns="0" anchor="ctr">
            <a:no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800" dirty="0">
                <a:solidFill>
                  <a:srgbClr val="FFFFF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Times New Roman" panose="02020603050405020304" pitchFamily="18" charset="0"/>
                <a:sym typeface="Arial" panose="020B0604020202020204" pitchFamily="34" charset="0"/>
              </a:rPr>
              <a:t>2</a:t>
            </a:r>
            <a:endParaRPr lang="zh-CN" altLang="en-US" sz="2800" dirty="0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55" name="组合 129">
            <a:extLst>
              <a:ext uri="{FF2B5EF4-FFF2-40B4-BE49-F238E27FC236}">
                <a16:creationId xmlns:a16="http://schemas.microsoft.com/office/drawing/2014/main" id="{1B3F93F4-E716-4FFF-8CDE-FFCB3E2215D3}"/>
              </a:ext>
            </a:extLst>
          </p:cNvPr>
          <p:cNvGrpSpPr/>
          <p:nvPr/>
        </p:nvGrpSpPr>
        <p:grpSpPr>
          <a:xfrm>
            <a:off x="15804248" y="1275133"/>
            <a:ext cx="1122600" cy="1302395"/>
            <a:chOff x="5301679" y="1577352"/>
            <a:chExt cx="1123045" cy="1302732"/>
          </a:xfrm>
        </p:grpSpPr>
        <p:sp>
          <p:nvSpPr>
            <p:cNvPr id="56" name="六边形 130">
              <a:extLst>
                <a:ext uri="{FF2B5EF4-FFF2-40B4-BE49-F238E27FC236}">
                  <a16:creationId xmlns:a16="http://schemas.microsoft.com/office/drawing/2014/main" id="{241E6440-6900-4B60-9941-43C86F2C02F9}"/>
                </a:ext>
              </a:extLst>
            </p:cNvPr>
            <p:cNvSpPr/>
            <p:nvPr/>
          </p:nvSpPr>
          <p:spPr>
            <a:xfrm rot="5400000">
              <a:off x="5211836" y="1667195"/>
              <a:ext cx="1302732" cy="1123045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35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7" name="KSO_Shape">
              <a:extLst>
                <a:ext uri="{FF2B5EF4-FFF2-40B4-BE49-F238E27FC236}">
                  <a16:creationId xmlns:a16="http://schemas.microsoft.com/office/drawing/2014/main" id="{BEB3E2D3-0F56-4EEC-A66C-9A7B4B661F00}"/>
                </a:ext>
              </a:extLst>
            </p:cNvPr>
            <p:cNvSpPr/>
            <p:nvPr/>
          </p:nvSpPr>
          <p:spPr bwMode="auto">
            <a:xfrm>
              <a:off x="5635344" y="2000361"/>
              <a:ext cx="455715" cy="455715"/>
            </a:xfrm>
            <a:custGeom>
              <a:avLst/>
              <a:gdLst>
                <a:gd name="T0" fmla="*/ 1159904 w 2208213"/>
                <a:gd name="T1" fmla="*/ 523327 h 2209801"/>
                <a:gd name="T2" fmla="*/ 1199134 w 2208213"/>
                <a:gd name="T3" fmla="*/ 565478 h 2209801"/>
                <a:gd name="T4" fmla="*/ 1206816 w 2208213"/>
                <a:gd name="T5" fmla="*/ 627336 h 2209801"/>
                <a:gd name="T6" fmla="*/ 1183496 w 2208213"/>
                <a:gd name="T7" fmla="*/ 668666 h 2209801"/>
                <a:gd name="T8" fmla="*/ 954421 w 2208213"/>
                <a:gd name="T9" fmla="*/ 947300 h 2209801"/>
                <a:gd name="T10" fmla="*/ 901747 w 2208213"/>
                <a:gd name="T11" fmla="*/ 1002588 h 2209801"/>
                <a:gd name="T12" fmla="*/ 871569 w 2208213"/>
                <a:gd name="T13" fmla="*/ 1378936 h 2209801"/>
                <a:gd name="T14" fmla="*/ 822461 w 2208213"/>
                <a:gd name="T15" fmla="*/ 1396179 h 2209801"/>
                <a:gd name="T16" fmla="*/ 784602 w 2208213"/>
                <a:gd name="T17" fmla="*/ 1361418 h 2209801"/>
                <a:gd name="T18" fmla="*/ 740982 w 2208213"/>
                <a:gd name="T19" fmla="*/ 986166 h 2209801"/>
                <a:gd name="T20" fmla="*/ 701476 w 2208213"/>
                <a:gd name="T21" fmla="*/ 923487 h 2209801"/>
                <a:gd name="T22" fmla="*/ 699830 w 2208213"/>
                <a:gd name="T23" fmla="*/ 851775 h 2209801"/>
                <a:gd name="T24" fmla="*/ 735769 w 2208213"/>
                <a:gd name="T25" fmla="*/ 788002 h 2209801"/>
                <a:gd name="T26" fmla="*/ 801886 w 2208213"/>
                <a:gd name="T27" fmla="*/ 751873 h 2209801"/>
                <a:gd name="T28" fmla="*/ 1066626 w 2208213"/>
                <a:gd name="T29" fmla="*/ 521138 h 2209801"/>
                <a:gd name="T30" fmla="*/ 533853 w 2208213"/>
                <a:gd name="T31" fmla="*/ 676984 h 2209801"/>
                <a:gd name="T32" fmla="*/ 283900 w 2208213"/>
                <a:gd name="T33" fmla="*/ 652063 h 2209801"/>
                <a:gd name="T34" fmla="*/ 235717 w 2208213"/>
                <a:gd name="T35" fmla="*/ 799950 h 2209801"/>
                <a:gd name="T36" fmla="*/ 219838 w 2208213"/>
                <a:gd name="T37" fmla="*/ 953315 h 2209801"/>
                <a:gd name="T38" fmla="*/ 235990 w 2208213"/>
                <a:gd name="T39" fmla="*/ 1107228 h 2209801"/>
                <a:gd name="T40" fmla="*/ 284722 w 2208213"/>
                <a:gd name="T41" fmla="*/ 1255389 h 2209801"/>
                <a:gd name="T42" fmla="*/ 365484 w 2208213"/>
                <a:gd name="T43" fmla="*/ 1392049 h 2209801"/>
                <a:gd name="T44" fmla="*/ 469517 w 2208213"/>
                <a:gd name="T45" fmla="*/ 1504060 h 2209801"/>
                <a:gd name="T46" fmla="*/ 671834 w 2208213"/>
                <a:gd name="T47" fmla="*/ 1628669 h 2209801"/>
                <a:gd name="T48" fmla="*/ 922061 w 2208213"/>
                <a:gd name="T49" fmla="*/ 1683442 h 2209801"/>
                <a:gd name="T50" fmla="*/ 1075099 w 2208213"/>
                <a:gd name="T51" fmla="*/ 1897058 h 2209801"/>
                <a:gd name="T52" fmla="*/ 829252 w 2208213"/>
                <a:gd name="T53" fmla="*/ 1897606 h 2209801"/>
                <a:gd name="T54" fmla="*/ 643088 w 2208213"/>
                <a:gd name="T55" fmla="*/ 1852966 h 2209801"/>
                <a:gd name="T56" fmla="*/ 484300 w 2208213"/>
                <a:gd name="T57" fmla="*/ 1782308 h 2209801"/>
                <a:gd name="T58" fmla="*/ 338654 w 2208213"/>
                <a:gd name="T59" fmla="*/ 1681799 h 2209801"/>
                <a:gd name="T60" fmla="*/ 196841 w 2208213"/>
                <a:gd name="T61" fmla="*/ 1533637 h 2209801"/>
                <a:gd name="T62" fmla="*/ 84047 w 2208213"/>
                <a:gd name="T63" fmla="*/ 1345217 h 2209801"/>
                <a:gd name="T64" fmla="*/ 18342 w 2208213"/>
                <a:gd name="T65" fmla="*/ 1140913 h 2209801"/>
                <a:gd name="T66" fmla="*/ 0 w 2208213"/>
                <a:gd name="T67" fmla="*/ 928667 h 2209801"/>
                <a:gd name="T68" fmla="*/ 29020 w 2208213"/>
                <a:gd name="T69" fmla="*/ 717516 h 2209801"/>
                <a:gd name="T70" fmla="*/ 105128 w 2208213"/>
                <a:gd name="T71" fmla="*/ 516225 h 2209801"/>
                <a:gd name="T72" fmla="*/ 210530 w 2208213"/>
                <a:gd name="T73" fmla="*/ 353822 h 2209801"/>
                <a:gd name="T74" fmla="*/ 1141446 w 2208213"/>
                <a:gd name="T75" fmla="*/ 18620 h 2209801"/>
                <a:gd name="T76" fmla="*/ 1322266 w 2208213"/>
                <a:gd name="T77" fmla="*/ 74481 h 2209801"/>
                <a:gd name="T78" fmla="*/ 1477059 w 2208213"/>
                <a:gd name="T79" fmla="*/ 157177 h 2209801"/>
                <a:gd name="T80" fmla="*/ 1614592 w 2208213"/>
                <a:gd name="T81" fmla="*/ 267528 h 2209801"/>
                <a:gd name="T82" fmla="*/ 1754042 w 2208213"/>
                <a:gd name="T83" fmla="*/ 437575 h 2209801"/>
                <a:gd name="T84" fmla="*/ 1849932 w 2208213"/>
                <a:gd name="T85" fmla="*/ 632539 h 2209801"/>
                <a:gd name="T86" fmla="*/ 1898425 w 2208213"/>
                <a:gd name="T87" fmla="*/ 840647 h 2209801"/>
                <a:gd name="T88" fmla="*/ 1899521 w 2208213"/>
                <a:gd name="T89" fmla="*/ 1053410 h 2209801"/>
                <a:gd name="T90" fmla="*/ 1853220 w 2208213"/>
                <a:gd name="T91" fmla="*/ 1262339 h 2209801"/>
                <a:gd name="T92" fmla="*/ 1761440 w 2208213"/>
                <a:gd name="T93" fmla="*/ 1455113 h 2209801"/>
                <a:gd name="T94" fmla="*/ 1536237 w 2208213"/>
                <a:gd name="T95" fmla="*/ 1393502 h 2209801"/>
                <a:gd name="T96" fmla="*/ 1625825 w 2208213"/>
                <a:gd name="T97" fmla="*/ 1239886 h 2209801"/>
                <a:gd name="T98" fmla="*/ 1671304 w 2208213"/>
                <a:gd name="T99" fmla="*/ 1090925 h 2209801"/>
                <a:gd name="T100" fmla="*/ 1684455 w 2208213"/>
                <a:gd name="T101" fmla="*/ 937034 h 2209801"/>
                <a:gd name="T102" fmla="*/ 1665003 w 2208213"/>
                <a:gd name="T103" fmla="*/ 783965 h 2209801"/>
                <a:gd name="T104" fmla="*/ 1613770 w 2208213"/>
                <a:gd name="T105" fmla="*/ 636646 h 2209801"/>
                <a:gd name="T106" fmla="*/ 1529935 w 2208213"/>
                <a:gd name="T107" fmla="*/ 501102 h 2209801"/>
                <a:gd name="T108" fmla="*/ 1425004 w 2208213"/>
                <a:gd name="T109" fmla="*/ 392393 h 2209801"/>
                <a:gd name="T110" fmla="*/ 1313773 w 2208213"/>
                <a:gd name="T111" fmla="*/ 315174 h 2209801"/>
                <a:gd name="T112" fmla="*/ 1191035 w 2208213"/>
                <a:gd name="T113" fmla="*/ 259314 h 2209801"/>
                <a:gd name="T114" fmla="*/ 996790 w 2208213"/>
                <a:gd name="T115" fmla="*/ 220977 h 2209801"/>
                <a:gd name="T116" fmla="*/ 817613 w 2208213"/>
                <a:gd name="T117" fmla="*/ 53670 h 2209801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2208213" h="2209801">
                  <a:moveTo>
                    <a:pt x="1288552" y="590550"/>
                  </a:moveTo>
                  <a:lnTo>
                    <a:pt x="1298410" y="590868"/>
                  </a:lnTo>
                  <a:lnTo>
                    <a:pt x="1307950" y="592138"/>
                  </a:lnTo>
                  <a:lnTo>
                    <a:pt x="1313039" y="593408"/>
                  </a:lnTo>
                  <a:lnTo>
                    <a:pt x="1317809" y="594678"/>
                  </a:lnTo>
                  <a:lnTo>
                    <a:pt x="1322579" y="596265"/>
                  </a:lnTo>
                  <a:lnTo>
                    <a:pt x="1326713" y="598170"/>
                  </a:lnTo>
                  <a:lnTo>
                    <a:pt x="1331483" y="600075"/>
                  </a:lnTo>
                  <a:lnTo>
                    <a:pt x="1335935" y="601980"/>
                  </a:lnTo>
                  <a:lnTo>
                    <a:pt x="1340705" y="604520"/>
                  </a:lnTo>
                  <a:lnTo>
                    <a:pt x="1344522" y="607060"/>
                  </a:lnTo>
                  <a:lnTo>
                    <a:pt x="1348974" y="610235"/>
                  </a:lnTo>
                  <a:lnTo>
                    <a:pt x="1352790" y="613410"/>
                  </a:lnTo>
                  <a:lnTo>
                    <a:pt x="1356924" y="616585"/>
                  </a:lnTo>
                  <a:lnTo>
                    <a:pt x="1360740" y="620078"/>
                  </a:lnTo>
                  <a:lnTo>
                    <a:pt x="1371870" y="631190"/>
                  </a:lnTo>
                  <a:lnTo>
                    <a:pt x="1375368" y="635000"/>
                  </a:lnTo>
                  <a:lnTo>
                    <a:pt x="1378867" y="639128"/>
                  </a:lnTo>
                  <a:lnTo>
                    <a:pt x="1382047" y="642938"/>
                  </a:lnTo>
                  <a:lnTo>
                    <a:pt x="1384909" y="647383"/>
                  </a:lnTo>
                  <a:lnTo>
                    <a:pt x="1387453" y="651510"/>
                  </a:lnTo>
                  <a:lnTo>
                    <a:pt x="1389997" y="655955"/>
                  </a:lnTo>
                  <a:lnTo>
                    <a:pt x="1392223" y="660718"/>
                  </a:lnTo>
                  <a:lnTo>
                    <a:pt x="1394131" y="664845"/>
                  </a:lnTo>
                  <a:lnTo>
                    <a:pt x="1395721" y="669608"/>
                  </a:lnTo>
                  <a:lnTo>
                    <a:pt x="1397311" y="674370"/>
                  </a:lnTo>
                  <a:lnTo>
                    <a:pt x="1398901" y="679133"/>
                  </a:lnTo>
                  <a:lnTo>
                    <a:pt x="1399855" y="683895"/>
                  </a:lnTo>
                  <a:lnTo>
                    <a:pt x="1401445" y="693738"/>
                  </a:lnTo>
                  <a:lnTo>
                    <a:pt x="1401763" y="703580"/>
                  </a:lnTo>
                  <a:lnTo>
                    <a:pt x="1401445" y="713105"/>
                  </a:lnTo>
                  <a:lnTo>
                    <a:pt x="1399855" y="722948"/>
                  </a:lnTo>
                  <a:lnTo>
                    <a:pt x="1398901" y="727710"/>
                  </a:lnTo>
                  <a:lnTo>
                    <a:pt x="1397311" y="732155"/>
                  </a:lnTo>
                  <a:lnTo>
                    <a:pt x="1395721" y="736918"/>
                  </a:lnTo>
                  <a:lnTo>
                    <a:pt x="1394131" y="741680"/>
                  </a:lnTo>
                  <a:lnTo>
                    <a:pt x="1392223" y="746443"/>
                  </a:lnTo>
                  <a:lnTo>
                    <a:pt x="1389997" y="750888"/>
                  </a:lnTo>
                  <a:lnTo>
                    <a:pt x="1387453" y="755015"/>
                  </a:lnTo>
                  <a:lnTo>
                    <a:pt x="1384909" y="759460"/>
                  </a:lnTo>
                  <a:lnTo>
                    <a:pt x="1382047" y="763905"/>
                  </a:lnTo>
                  <a:lnTo>
                    <a:pt x="1378867" y="767715"/>
                  </a:lnTo>
                  <a:lnTo>
                    <a:pt x="1375368" y="771525"/>
                  </a:lnTo>
                  <a:lnTo>
                    <a:pt x="1371870" y="775653"/>
                  </a:lnTo>
                  <a:lnTo>
                    <a:pt x="1123823" y="1022668"/>
                  </a:lnTo>
                  <a:lnTo>
                    <a:pt x="1123823" y="1030605"/>
                  </a:lnTo>
                  <a:lnTo>
                    <a:pt x="1123505" y="1038543"/>
                  </a:lnTo>
                  <a:lnTo>
                    <a:pt x="1122551" y="1046480"/>
                  </a:lnTo>
                  <a:lnTo>
                    <a:pt x="1121279" y="1053783"/>
                  </a:lnTo>
                  <a:lnTo>
                    <a:pt x="1120007" y="1061720"/>
                  </a:lnTo>
                  <a:lnTo>
                    <a:pt x="1117781" y="1069340"/>
                  </a:lnTo>
                  <a:lnTo>
                    <a:pt x="1115555" y="1076643"/>
                  </a:lnTo>
                  <a:lnTo>
                    <a:pt x="1112693" y="1084263"/>
                  </a:lnTo>
                  <a:lnTo>
                    <a:pt x="1109513" y="1091565"/>
                  </a:lnTo>
                  <a:lnTo>
                    <a:pt x="1106333" y="1098868"/>
                  </a:lnTo>
                  <a:lnTo>
                    <a:pt x="1102517" y="1105853"/>
                  </a:lnTo>
                  <a:lnTo>
                    <a:pt x="1098064" y="1112520"/>
                  </a:lnTo>
                  <a:lnTo>
                    <a:pt x="1093930" y="1119188"/>
                  </a:lnTo>
                  <a:lnTo>
                    <a:pt x="1088842" y="1125855"/>
                  </a:lnTo>
                  <a:lnTo>
                    <a:pt x="1083118" y="1132205"/>
                  </a:lnTo>
                  <a:lnTo>
                    <a:pt x="1077712" y="1138238"/>
                  </a:lnTo>
                  <a:lnTo>
                    <a:pt x="1071352" y="1143953"/>
                  </a:lnTo>
                  <a:lnTo>
                    <a:pt x="1064992" y="1149033"/>
                  </a:lnTo>
                  <a:lnTo>
                    <a:pt x="1058631" y="1154113"/>
                  </a:lnTo>
                  <a:lnTo>
                    <a:pt x="1051953" y="1158558"/>
                  </a:lnTo>
                  <a:lnTo>
                    <a:pt x="1045275" y="1163003"/>
                  </a:lnTo>
                  <a:lnTo>
                    <a:pt x="1038279" y="1166813"/>
                  </a:lnTo>
                  <a:lnTo>
                    <a:pt x="1031283" y="1169988"/>
                  </a:lnTo>
                  <a:lnTo>
                    <a:pt x="1023650" y="1173163"/>
                  </a:lnTo>
                  <a:lnTo>
                    <a:pt x="1023650" y="1562101"/>
                  </a:lnTo>
                  <a:lnTo>
                    <a:pt x="1023650" y="1567816"/>
                  </a:lnTo>
                  <a:lnTo>
                    <a:pt x="1022378" y="1573848"/>
                  </a:lnTo>
                  <a:lnTo>
                    <a:pt x="1021424" y="1579246"/>
                  </a:lnTo>
                  <a:lnTo>
                    <a:pt x="1019198" y="1584961"/>
                  </a:lnTo>
                  <a:lnTo>
                    <a:pt x="1016654" y="1590041"/>
                  </a:lnTo>
                  <a:lnTo>
                    <a:pt x="1013792" y="1594803"/>
                  </a:lnTo>
                  <a:lnTo>
                    <a:pt x="1010294" y="1599566"/>
                  </a:lnTo>
                  <a:lnTo>
                    <a:pt x="1006796" y="1603376"/>
                  </a:lnTo>
                  <a:lnTo>
                    <a:pt x="1002344" y="1607186"/>
                  </a:lnTo>
                  <a:lnTo>
                    <a:pt x="997892" y="1610361"/>
                  </a:lnTo>
                  <a:lnTo>
                    <a:pt x="993439" y="1613536"/>
                  </a:lnTo>
                  <a:lnTo>
                    <a:pt x="988033" y="1616076"/>
                  </a:lnTo>
                  <a:lnTo>
                    <a:pt x="982627" y="1617981"/>
                  </a:lnTo>
                  <a:lnTo>
                    <a:pt x="977221" y="1619568"/>
                  </a:lnTo>
                  <a:lnTo>
                    <a:pt x="971179" y="1620203"/>
                  </a:lnTo>
                  <a:lnTo>
                    <a:pt x="965455" y="1620838"/>
                  </a:lnTo>
                  <a:lnTo>
                    <a:pt x="959413" y="1620203"/>
                  </a:lnTo>
                  <a:lnTo>
                    <a:pt x="953370" y="1619568"/>
                  </a:lnTo>
                  <a:lnTo>
                    <a:pt x="947964" y="1617981"/>
                  </a:lnTo>
                  <a:lnTo>
                    <a:pt x="942558" y="1616076"/>
                  </a:lnTo>
                  <a:lnTo>
                    <a:pt x="937470" y="1613536"/>
                  </a:lnTo>
                  <a:lnTo>
                    <a:pt x="932700" y="1610361"/>
                  </a:lnTo>
                  <a:lnTo>
                    <a:pt x="927930" y="1607186"/>
                  </a:lnTo>
                  <a:lnTo>
                    <a:pt x="923795" y="1603376"/>
                  </a:lnTo>
                  <a:lnTo>
                    <a:pt x="919979" y="1599566"/>
                  </a:lnTo>
                  <a:lnTo>
                    <a:pt x="916799" y="1594803"/>
                  </a:lnTo>
                  <a:lnTo>
                    <a:pt x="913619" y="1590041"/>
                  </a:lnTo>
                  <a:lnTo>
                    <a:pt x="911393" y="1584961"/>
                  </a:lnTo>
                  <a:lnTo>
                    <a:pt x="909485" y="1579246"/>
                  </a:lnTo>
                  <a:lnTo>
                    <a:pt x="907895" y="1573848"/>
                  </a:lnTo>
                  <a:lnTo>
                    <a:pt x="906941" y="1567816"/>
                  </a:lnTo>
                  <a:lnTo>
                    <a:pt x="906623" y="1562101"/>
                  </a:lnTo>
                  <a:lnTo>
                    <a:pt x="906623" y="1173163"/>
                  </a:lnTo>
                  <a:lnTo>
                    <a:pt x="899627" y="1169988"/>
                  </a:lnTo>
                  <a:lnTo>
                    <a:pt x="892313" y="1166813"/>
                  </a:lnTo>
                  <a:lnTo>
                    <a:pt x="885316" y="1163003"/>
                  </a:lnTo>
                  <a:lnTo>
                    <a:pt x="878638" y="1158558"/>
                  </a:lnTo>
                  <a:lnTo>
                    <a:pt x="871960" y="1154113"/>
                  </a:lnTo>
                  <a:lnTo>
                    <a:pt x="865282" y="1149033"/>
                  </a:lnTo>
                  <a:lnTo>
                    <a:pt x="858922" y="1143953"/>
                  </a:lnTo>
                  <a:lnTo>
                    <a:pt x="852879" y="1138238"/>
                  </a:lnTo>
                  <a:lnTo>
                    <a:pt x="847473" y="1132205"/>
                  </a:lnTo>
                  <a:lnTo>
                    <a:pt x="842385" y="1125855"/>
                  </a:lnTo>
                  <a:lnTo>
                    <a:pt x="837297" y="1119505"/>
                  </a:lnTo>
                  <a:lnTo>
                    <a:pt x="832845" y="1113473"/>
                  </a:lnTo>
                  <a:lnTo>
                    <a:pt x="828393" y="1106488"/>
                  </a:lnTo>
                  <a:lnTo>
                    <a:pt x="824577" y="1099503"/>
                  </a:lnTo>
                  <a:lnTo>
                    <a:pt x="821397" y="1092835"/>
                  </a:lnTo>
                  <a:lnTo>
                    <a:pt x="818216" y="1085850"/>
                  </a:lnTo>
                  <a:lnTo>
                    <a:pt x="815354" y="1078230"/>
                  </a:lnTo>
                  <a:lnTo>
                    <a:pt x="813128" y="1071245"/>
                  </a:lnTo>
                  <a:lnTo>
                    <a:pt x="811220" y="1063625"/>
                  </a:lnTo>
                  <a:lnTo>
                    <a:pt x="809630" y="1056323"/>
                  </a:lnTo>
                  <a:lnTo>
                    <a:pt x="808040" y="1048703"/>
                  </a:lnTo>
                  <a:lnTo>
                    <a:pt x="807086" y="1041400"/>
                  </a:lnTo>
                  <a:lnTo>
                    <a:pt x="806768" y="1033463"/>
                  </a:lnTo>
                  <a:lnTo>
                    <a:pt x="806450" y="1025843"/>
                  </a:lnTo>
                  <a:lnTo>
                    <a:pt x="806768" y="1018540"/>
                  </a:lnTo>
                  <a:lnTo>
                    <a:pt x="807086" y="1010920"/>
                  </a:lnTo>
                  <a:lnTo>
                    <a:pt x="808040" y="1002983"/>
                  </a:lnTo>
                  <a:lnTo>
                    <a:pt x="809630" y="995680"/>
                  </a:lnTo>
                  <a:lnTo>
                    <a:pt x="811220" y="988060"/>
                  </a:lnTo>
                  <a:lnTo>
                    <a:pt x="813128" y="981075"/>
                  </a:lnTo>
                  <a:lnTo>
                    <a:pt x="815354" y="973455"/>
                  </a:lnTo>
                  <a:lnTo>
                    <a:pt x="818216" y="966470"/>
                  </a:lnTo>
                  <a:lnTo>
                    <a:pt x="821397" y="959485"/>
                  </a:lnTo>
                  <a:lnTo>
                    <a:pt x="824577" y="952183"/>
                  </a:lnTo>
                  <a:lnTo>
                    <a:pt x="828393" y="945515"/>
                  </a:lnTo>
                  <a:lnTo>
                    <a:pt x="832845" y="938848"/>
                  </a:lnTo>
                  <a:lnTo>
                    <a:pt x="837297" y="932180"/>
                  </a:lnTo>
                  <a:lnTo>
                    <a:pt x="842385" y="925830"/>
                  </a:lnTo>
                  <a:lnTo>
                    <a:pt x="847473" y="920115"/>
                  </a:lnTo>
                  <a:lnTo>
                    <a:pt x="852879" y="914083"/>
                  </a:lnTo>
                  <a:lnTo>
                    <a:pt x="859240" y="908368"/>
                  </a:lnTo>
                  <a:lnTo>
                    <a:pt x="865282" y="902653"/>
                  </a:lnTo>
                  <a:lnTo>
                    <a:pt x="871960" y="897890"/>
                  </a:lnTo>
                  <a:lnTo>
                    <a:pt x="878638" y="893445"/>
                  </a:lnTo>
                  <a:lnTo>
                    <a:pt x="885316" y="889000"/>
                  </a:lnTo>
                  <a:lnTo>
                    <a:pt x="892313" y="885508"/>
                  </a:lnTo>
                  <a:lnTo>
                    <a:pt x="899627" y="882015"/>
                  </a:lnTo>
                  <a:lnTo>
                    <a:pt x="906941" y="878840"/>
                  </a:lnTo>
                  <a:lnTo>
                    <a:pt x="914573" y="875983"/>
                  </a:lnTo>
                  <a:lnTo>
                    <a:pt x="921887" y="873760"/>
                  </a:lnTo>
                  <a:lnTo>
                    <a:pt x="929520" y="872173"/>
                  </a:lnTo>
                  <a:lnTo>
                    <a:pt x="936834" y="870585"/>
                  </a:lnTo>
                  <a:lnTo>
                    <a:pt x="944784" y="869315"/>
                  </a:lnTo>
                  <a:lnTo>
                    <a:pt x="952734" y="868363"/>
                  </a:lnTo>
                  <a:lnTo>
                    <a:pt x="960685" y="868045"/>
                  </a:lnTo>
                  <a:lnTo>
                    <a:pt x="967999" y="867728"/>
                  </a:lnTo>
                  <a:lnTo>
                    <a:pt x="1216364" y="620078"/>
                  </a:lnTo>
                  <a:lnTo>
                    <a:pt x="1219862" y="616585"/>
                  </a:lnTo>
                  <a:lnTo>
                    <a:pt x="1223996" y="613410"/>
                  </a:lnTo>
                  <a:lnTo>
                    <a:pt x="1228130" y="610235"/>
                  </a:lnTo>
                  <a:lnTo>
                    <a:pt x="1232264" y="607060"/>
                  </a:lnTo>
                  <a:lnTo>
                    <a:pt x="1236398" y="604520"/>
                  </a:lnTo>
                  <a:lnTo>
                    <a:pt x="1240851" y="601980"/>
                  </a:lnTo>
                  <a:lnTo>
                    <a:pt x="1245621" y="599758"/>
                  </a:lnTo>
                  <a:lnTo>
                    <a:pt x="1250073" y="597535"/>
                  </a:lnTo>
                  <a:lnTo>
                    <a:pt x="1254843" y="596265"/>
                  </a:lnTo>
                  <a:lnTo>
                    <a:pt x="1259295" y="594678"/>
                  </a:lnTo>
                  <a:lnTo>
                    <a:pt x="1264065" y="593408"/>
                  </a:lnTo>
                  <a:lnTo>
                    <a:pt x="1268835" y="592138"/>
                  </a:lnTo>
                  <a:lnTo>
                    <a:pt x="1278694" y="590868"/>
                  </a:lnTo>
                  <a:lnTo>
                    <a:pt x="1288552" y="590550"/>
                  </a:lnTo>
                  <a:close/>
                  <a:moveTo>
                    <a:pt x="799395" y="26988"/>
                  </a:moveTo>
                  <a:lnTo>
                    <a:pt x="618825" y="785302"/>
                  </a:lnTo>
                  <a:lnTo>
                    <a:pt x="426196" y="592785"/>
                  </a:lnTo>
                  <a:lnTo>
                    <a:pt x="414454" y="608987"/>
                  </a:lnTo>
                  <a:lnTo>
                    <a:pt x="403030" y="625189"/>
                  </a:lnTo>
                  <a:lnTo>
                    <a:pt x="392240" y="641708"/>
                  </a:lnTo>
                  <a:lnTo>
                    <a:pt x="381450" y="658228"/>
                  </a:lnTo>
                  <a:lnTo>
                    <a:pt x="371295" y="674748"/>
                  </a:lnTo>
                  <a:lnTo>
                    <a:pt x="361775" y="691585"/>
                  </a:lnTo>
                  <a:lnTo>
                    <a:pt x="352254" y="709058"/>
                  </a:lnTo>
                  <a:lnTo>
                    <a:pt x="343369" y="726213"/>
                  </a:lnTo>
                  <a:lnTo>
                    <a:pt x="336387" y="741144"/>
                  </a:lnTo>
                  <a:lnTo>
                    <a:pt x="329088" y="756393"/>
                  </a:lnTo>
                  <a:lnTo>
                    <a:pt x="322741" y="771642"/>
                  </a:lnTo>
                  <a:lnTo>
                    <a:pt x="316711" y="786573"/>
                  </a:lnTo>
                  <a:lnTo>
                    <a:pt x="310365" y="801822"/>
                  </a:lnTo>
                  <a:lnTo>
                    <a:pt x="304652" y="817706"/>
                  </a:lnTo>
                  <a:lnTo>
                    <a:pt x="299257" y="832955"/>
                  </a:lnTo>
                  <a:lnTo>
                    <a:pt x="294180" y="848839"/>
                  </a:lnTo>
                  <a:lnTo>
                    <a:pt x="289420" y="864723"/>
                  </a:lnTo>
                  <a:lnTo>
                    <a:pt x="284977" y="880290"/>
                  </a:lnTo>
                  <a:lnTo>
                    <a:pt x="280851" y="896174"/>
                  </a:lnTo>
                  <a:lnTo>
                    <a:pt x="276726" y="912376"/>
                  </a:lnTo>
                  <a:lnTo>
                    <a:pt x="273235" y="927942"/>
                  </a:lnTo>
                  <a:lnTo>
                    <a:pt x="270062" y="944144"/>
                  </a:lnTo>
                  <a:lnTo>
                    <a:pt x="267523" y="960346"/>
                  </a:lnTo>
                  <a:lnTo>
                    <a:pt x="264667" y="976548"/>
                  </a:lnTo>
                  <a:lnTo>
                    <a:pt x="262128" y="992433"/>
                  </a:lnTo>
                  <a:lnTo>
                    <a:pt x="260224" y="1008634"/>
                  </a:lnTo>
                  <a:lnTo>
                    <a:pt x="258637" y="1024836"/>
                  </a:lnTo>
                  <a:lnTo>
                    <a:pt x="257050" y="1041038"/>
                  </a:lnTo>
                  <a:lnTo>
                    <a:pt x="256098" y="1057240"/>
                  </a:lnTo>
                  <a:lnTo>
                    <a:pt x="255464" y="1073760"/>
                  </a:lnTo>
                  <a:lnTo>
                    <a:pt x="254829" y="1089962"/>
                  </a:lnTo>
                  <a:lnTo>
                    <a:pt x="254829" y="1105846"/>
                  </a:lnTo>
                  <a:lnTo>
                    <a:pt x="254829" y="1122683"/>
                  </a:lnTo>
                  <a:lnTo>
                    <a:pt x="255464" y="1138568"/>
                  </a:lnTo>
                  <a:lnTo>
                    <a:pt x="256416" y="1155087"/>
                  </a:lnTo>
                  <a:lnTo>
                    <a:pt x="257050" y="1171289"/>
                  </a:lnTo>
                  <a:lnTo>
                    <a:pt x="258637" y="1187491"/>
                  </a:lnTo>
                  <a:lnTo>
                    <a:pt x="260224" y="1203693"/>
                  </a:lnTo>
                  <a:lnTo>
                    <a:pt x="262128" y="1219895"/>
                  </a:lnTo>
                  <a:lnTo>
                    <a:pt x="264667" y="1236097"/>
                  </a:lnTo>
                  <a:lnTo>
                    <a:pt x="267523" y="1251981"/>
                  </a:lnTo>
                  <a:lnTo>
                    <a:pt x="270379" y="1268183"/>
                  </a:lnTo>
                  <a:lnTo>
                    <a:pt x="273552" y="1284385"/>
                  </a:lnTo>
                  <a:lnTo>
                    <a:pt x="277361" y="1300269"/>
                  </a:lnTo>
                  <a:lnTo>
                    <a:pt x="281169" y="1316153"/>
                  </a:lnTo>
                  <a:lnTo>
                    <a:pt x="284977" y="1332038"/>
                  </a:lnTo>
                  <a:lnTo>
                    <a:pt x="289737" y="1347922"/>
                  </a:lnTo>
                  <a:lnTo>
                    <a:pt x="294497" y="1363488"/>
                  </a:lnTo>
                  <a:lnTo>
                    <a:pt x="299575" y="1379373"/>
                  </a:lnTo>
                  <a:lnTo>
                    <a:pt x="305287" y="1394622"/>
                  </a:lnTo>
                  <a:lnTo>
                    <a:pt x="310682" y="1410188"/>
                  </a:lnTo>
                  <a:lnTo>
                    <a:pt x="317029" y="1425437"/>
                  </a:lnTo>
                  <a:lnTo>
                    <a:pt x="323376" y="1440686"/>
                  </a:lnTo>
                  <a:lnTo>
                    <a:pt x="330040" y="1456252"/>
                  </a:lnTo>
                  <a:lnTo>
                    <a:pt x="337022" y="1471184"/>
                  </a:lnTo>
                  <a:lnTo>
                    <a:pt x="344003" y="1486115"/>
                  </a:lnTo>
                  <a:lnTo>
                    <a:pt x="351620" y="1501046"/>
                  </a:lnTo>
                  <a:lnTo>
                    <a:pt x="359553" y="1515660"/>
                  </a:lnTo>
                  <a:lnTo>
                    <a:pt x="367804" y="1530273"/>
                  </a:lnTo>
                  <a:lnTo>
                    <a:pt x="376373" y="1544887"/>
                  </a:lnTo>
                  <a:lnTo>
                    <a:pt x="384941" y="1558865"/>
                  </a:lnTo>
                  <a:lnTo>
                    <a:pt x="394461" y="1573161"/>
                  </a:lnTo>
                  <a:lnTo>
                    <a:pt x="403982" y="1587139"/>
                  </a:lnTo>
                  <a:lnTo>
                    <a:pt x="413819" y="1601117"/>
                  </a:lnTo>
                  <a:lnTo>
                    <a:pt x="423657" y="1614777"/>
                  </a:lnTo>
                  <a:lnTo>
                    <a:pt x="434130" y="1628120"/>
                  </a:lnTo>
                  <a:lnTo>
                    <a:pt x="444919" y="1641780"/>
                  </a:lnTo>
                  <a:lnTo>
                    <a:pt x="455709" y="1655123"/>
                  </a:lnTo>
                  <a:lnTo>
                    <a:pt x="466816" y="1668148"/>
                  </a:lnTo>
                  <a:lnTo>
                    <a:pt x="478558" y="1680856"/>
                  </a:lnTo>
                  <a:lnTo>
                    <a:pt x="490300" y="1693563"/>
                  </a:lnTo>
                  <a:lnTo>
                    <a:pt x="502676" y="1706270"/>
                  </a:lnTo>
                  <a:lnTo>
                    <a:pt x="512832" y="1716119"/>
                  </a:lnTo>
                  <a:lnTo>
                    <a:pt x="522987" y="1725967"/>
                  </a:lnTo>
                  <a:lnTo>
                    <a:pt x="533776" y="1735497"/>
                  </a:lnTo>
                  <a:lnTo>
                    <a:pt x="544249" y="1744710"/>
                  </a:lnTo>
                  <a:lnTo>
                    <a:pt x="555039" y="1753923"/>
                  </a:lnTo>
                  <a:lnTo>
                    <a:pt x="565511" y="1762818"/>
                  </a:lnTo>
                  <a:lnTo>
                    <a:pt x="587725" y="1780291"/>
                  </a:lnTo>
                  <a:lnTo>
                    <a:pt x="609939" y="1796811"/>
                  </a:lnTo>
                  <a:lnTo>
                    <a:pt x="633106" y="1812695"/>
                  </a:lnTo>
                  <a:lnTo>
                    <a:pt x="656589" y="1827626"/>
                  </a:lnTo>
                  <a:lnTo>
                    <a:pt x="680073" y="1841604"/>
                  </a:lnTo>
                  <a:lnTo>
                    <a:pt x="704509" y="1854629"/>
                  </a:lnTo>
                  <a:lnTo>
                    <a:pt x="728944" y="1867337"/>
                  </a:lnTo>
                  <a:lnTo>
                    <a:pt x="753697" y="1878774"/>
                  </a:lnTo>
                  <a:lnTo>
                    <a:pt x="778768" y="1889257"/>
                  </a:lnTo>
                  <a:lnTo>
                    <a:pt x="804155" y="1899741"/>
                  </a:lnTo>
                  <a:lnTo>
                    <a:pt x="829543" y="1908636"/>
                  </a:lnTo>
                  <a:lnTo>
                    <a:pt x="855566" y="1916896"/>
                  </a:lnTo>
                  <a:lnTo>
                    <a:pt x="881906" y="1923885"/>
                  </a:lnTo>
                  <a:lnTo>
                    <a:pt x="908245" y="1930556"/>
                  </a:lnTo>
                  <a:lnTo>
                    <a:pt x="934585" y="1936592"/>
                  </a:lnTo>
                  <a:lnTo>
                    <a:pt x="961242" y="1941357"/>
                  </a:lnTo>
                  <a:lnTo>
                    <a:pt x="988217" y="1945805"/>
                  </a:lnTo>
                  <a:lnTo>
                    <a:pt x="1014874" y="1948982"/>
                  </a:lnTo>
                  <a:lnTo>
                    <a:pt x="1042165" y="1951206"/>
                  </a:lnTo>
                  <a:lnTo>
                    <a:pt x="1068823" y="1952794"/>
                  </a:lnTo>
                  <a:lnTo>
                    <a:pt x="1095797" y="1953112"/>
                  </a:lnTo>
                  <a:lnTo>
                    <a:pt x="1123089" y="1953112"/>
                  </a:lnTo>
                  <a:lnTo>
                    <a:pt x="1150063" y="1951841"/>
                  </a:lnTo>
                  <a:lnTo>
                    <a:pt x="1177355" y="1950253"/>
                  </a:lnTo>
                  <a:lnTo>
                    <a:pt x="1204012" y="1947711"/>
                  </a:lnTo>
                  <a:lnTo>
                    <a:pt x="1231304" y="1944217"/>
                  </a:lnTo>
                  <a:lnTo>
                    <a:pt x="1257961" y="1939451"/>
                  </a:lnTo>
                  <a:lnTo>
                    <a:pt x="1284618" y="1934368"/>
                  </a:lnTo>
                  <a:lnTo>
                    <a:pt x="1311275" y="1928015"/>
                  </a:lnTo>
                  <a:lnTo>
                    <a:pt x="1258913" y="2147853"/>
                  </a:lnTo>
                  <a:lnTo>
                    <a:pt x="1246219" y="2200588"/>
                  </a:lnTo>
                  <a:lnTo>
                    <a:pt x="1220514" y="2203130"/>
                  </a:lnTo>
                  <a:lnTo>
                    <a:pt x="1195126" y="2205989"/>
                  </a:lnTo>
                  <a:lnTo>
                    <a:pt x="1169104" y="2207895"/>
                  </a:lnTo>
                  <a:lnTo>
                    <a:pt x="1143082" y="2209166"/>
                  </a:lnTo>
                  <a:lnTo>
                    <a:pt x="1117694" y="2209801"/>
                  </a:lnTo>
                  <a:lnTo>
                    <a:pt x="1091672" y="2209801"/>
                  </a:lnTo>
                  <a:lnTo>
                    <a:pt x="1065649" y="2209483"/>
                  </a:lnTo>
                  <a:lnTo>
                    <a:pt x="1039627" y="2208530"/>
                  </a:lnTo>
                  <a:lnTo>
                    <a:pt x="1013287" y="2206307"/>
                  </a:lnTo>
                  <a:lnTo>
                    <a:pt x="987265" y="2204083"/>
                  </a:lnTo>
                  <a:lnTo>
                    <a:pt x="961242" y="2201224"/>
                  </a:lnTo>
                  <a:lnTo>
                    <a:pt x="935537" y="2197411"/>
                  </a:lnTo>
                  <a:lnTo>
                    <a:pt x="909832" y="2193282"/>
                  </a:lnTo>
                  <a:lnTo>
                    <a:pt x="883810" y="2188199"/>
                  </a:lnTo>
                  <a:lnTo>
                    <a:pt x="857787" y="2182798"/>
                  </a:lnTo>
                  <a:lnTo>
                    <a:pt x="832400" y="2176762"/>
                  </a:lnTo>
                  <a:lnTo>
                    <a:pt x="832717" y="2174856"/>
                  </a:lnTo>
                  <a:lnTo>
                    <a:pt x="814946" y="2170091"/>
                  </a:lnTo>
                  <a:lnTo>
                    <a:pt x="797808" y="2165325"/>
                  </a:lnTo>
                  <a:lnTo>
                    <a:pt x="780037" y="2160242"/>
                  </a:lnTo>
                  <a:lnTo>
                    <a:pt x="762583" y="2154842"/>
                  </a:lnTo>
                  <a:lnTo>
                    <a:pt x="745446" y="2149441"/>
                  </a:lnTo>
                  <a:lnTo>
                    <a:pt x="727992" y="2143087"/>
                  </a:lnTo>
                  <a:lnTo>
                    <a:pt x="710856" y="2136734"/>
                  </a:lnTo>
                  <a:lnTo>
                    <a:pt x="693719" y="2130380"/>
                  </a:lnTo>
                  <a:lnTo>
                    <a:pt x="676900" y="2123391"/>
                  </a:lnTo>
                  <a:lnTo>
                    <a:pt x="660080" y="2116084"/>
                  </a:lnTo>
                  <a:lnTo>
                    <a:pt x="642943" y="2108777"/>
                  </a:lnTo>
                  <a:lnTo>
                    <a:pt x="626441" y="2100835"/>
                  </a:lnTo>
                  <a:lnTo>
                    <a:pt x="609939" y="2092893"/>
                  </a:lnTo>
                  <a:lnTo>
                    <a:pt x="593437" y="2084633"/>
                  </a:lnTo>
                  <a:lnTo>
                    <a:pt x="577253" y="2076056"/>
                  </a:lnTo>
                  <a:lnTo>
                    <a:pt x="561385" y="2067478"/>
                  </a:lnTo>
                  <a:lnTo>
                    <a:pt x="545201" y="2057948"/>
                  </a:lnTo>
                  <a:lnTo>
                    <a:pt x="529016" y="2048417"/>
                  </a:lnTo>
                  <a:lnTo>
                    <a:pt x="513149" y="2038887"/>
                  </a:lnTo>
                  <a:lnTo>
                    <a:pt x="497916" y="2028721"/>
                  </a:lnTo>
                  <a:lnTo>
                    <a:pt x="482049" y="2018555"/>
                  </a:lnTo>
                  <a:lnTo>
                    <a:pt x="466816" y="2007754"/>
                  </a:lnTo>
                  <a:lnTo>
                    <a:pt x="451901" y="1996952"/>
                  </a:lnTo>
                  <a:lnTo>
                    <a:pt x="436668" y="1985833"/>
                  </a:lnTo>
                  <a:lnTo>
                    <a:pt x="422070" y="1974397"/>
                  </a:lnTo>
                  <a:lnTo>
                    <a:pt x="407155" y="1962642"/>
                  </a:lnTo>
                  <a:lnTo>
                    <a:pt x="392557" y="1950888"/>
                  </a:lnTo>
                  <a:lnTo>
                    <a:pt x="378277" y="1938498"/>
                  </a:lnTo>
                  <a:lnTo>
                    <a:pt x="364313" y="1926109"/>
                  </a:lnTo>
                  <a:lnTo>
                    <a:pt x="350033" y="1913083"/>
                  </a:lnTo>
                  <a:lnTo>
                    <a:pt x="336387" y="1900058"/>
                  </a:lnTo>
                  <a:lnTo>
                    <a:pt x="322424" y="1886716"/>
                  </a:lnTo>
                  <a:lnTo>
                    <a:pt x="305604" y="1869243"/>
                  </a:lnTo>
                  <a:lnTo>
                    <a:pt x="289420" y="1852088"/>
                  </a:lnTo>
                  <a:lnTo>
                    <a:pt x="273235" y="1833980"/>
                  </a:lnTo>
                  <a:lnTo>
                    <a:pt x="258002" y="1815554"/>
                  </a:lnTo>
                  <a:lnTo>
                    <a:pt x="242452" y="1797446"/>
                  </a:lnTo>
                  <a:lnTo>
                    <a:pt x="228172" y="1779020"/>
                  </a:lnTo>
                  <a:lnTo>
                    <a:pt x="213891" y="1760277"/>
                  </a:lnTo>
                  <a:lnTo>
                    <a:pt x="200245" y="1741216"/>
                  </a:lnTo>
                  <a:lnTo>
                    <a:pt x="187234" y="1721837"/>
                  </a:lnTo>
                  <a:lnTo>
                    <a:pt x="174223" y="1702141"/>
                  </a:lnTo>
                  <a:lnTo>
                    <a:pt x="161846" y="1682444"/>
                  </a:lnTo>
                  <a:lnTo>
                    <a:pt x="150105" y="1662748"/>
                  </a:lnTo>
                  <a:lnTo>
                    <a:pt x="138363" y="1642734"/>
                  </a:lnTo>
                  <a:lnTo>
                    <a:pt x="127573" y="1622402"/>
                  </a:lnTo>
                  <a:lnTo>
                    <a:pt x="117101" y="1602388"/>
                  </a:lnTo>
                  <a:lnTo>
                    <a:pt x="106946" y="1581420"/>
                  </a:lnTo>
                  <a:lnTo>
                    <a:pt x="97425" y="1560453"/>
                  </a:lnTo>
                  <a:lnTo>
                    <a:pt x="87905" y="1539486"/>
                  </a:lnTo>
                  <a:lnTo>
                    <a:pt x="79336" y="1518836"/>
                  </a:lnTo>
                  <a:lnTo>
                    <a:pt x="71085" y="1497551"/>
                  </a:lnTo>
                  <a:lnTo>
                    <a:pt x="63152" y="1476267"/>
                  </a:lnTo>
                  <a:lnTo>
                    <a:pt x="56170" y="1454664"/>
                  </a:lnTo>
                  <a:lnTo>
                    <a:pt x="49189" y="1432744"/>
                  </a:lnTo>
                  <a:lnTo>
                    <a:pt x="42842" y="1411141"/>
                  </a:lnTo>
                  <a:lnTo>
                    <a:pt x="36495" y="1389539"/>
                  </a:lnTo>
                  <a:lnTo>
                    <a:pt x="31100" y="1367618"/>
                  </a:lnTo>
                  <a:lnTo>
                    <a:pt x="25705" y="1345380"/>
                  </a:lnTo>
                  <a:lnTo>
                    <a:pt x="21262" y="1323460"/>
                  </a:lnTo>
                  <a:lnTo>
                    <a:pt x="17137" y="1301222"/>
                  </a:lnTo>
                  <a:lnTo>
                    <a:pt x="13328" y="1278984"/>
                  </a:lnTo>
                  <a:lnTo>
                    <a:pt x="10155" y="1256746"/>
                  </a:lnTo>
                  <a:lnTo>
                    <a:pt x="7299" y="1234508"/>
                  </a:lnTo>
                  <a:lnTo>
                    <a:pt x="5077" y="1211953"/>
                  </a:lnTo>
                  <a:lnTo>
                    <a:pt x="2856" y="1189397"/>
                  </a:lnTo>
                  <a:lnTo>
                    <a:pt x="1587" y="1167159"/>
                  </a:lnTo>
                  <a:lnTo>
                    <a:pt x="317" y="1144604"/>
                  </a:lnTo>
                  <a:lnTo>
                    <a:pt x="0" y="1122048"/>
                  </a:lnTo>
                  <a:lnTo>
                    <a:pt x="0" y="1099810"/>
                  </a:lnTo>
                  <a:lnTo>
                    <a:pt x="0" y="1077254"/>
                  </a:lnTo>
                  <a:lnTo>
                    <a:pt x="635" y="1054699"/>
                  </a:lnTo>
                  <a:lnTo>
                    <a:pt x="2221" y="1032461"/>
                  </a:lnTo>
                  <a:lnTo>
                    <a:pt x="3808" y="1009905"/>
                  </a:lnTo>
                  <a:lnTo>
                    <a:pt x="5712" y="987350"/>
                  </a:lnTo>
                  <a:lnTo>
                    <a:pt x="8568" y="965429"/>
                  </a:lnTo>
                  <a:lnTo>
                    <a:pt x="11742" y="942874"/>
                  </a:lnTo>
                  <a:lnTo>
                    <a:pt x="14915" y="920636"/>
                  </a:lnTo>
                  <a:lnTo>
                    <a:pt x="19041" y="898398"/>
                  </a:lnTo>
                  <a:lnTo>
                    <a:pt x="23484" y="876478"/>
                  </a:lnTo>
                  <a:lnTo>
                    <a:pt x="28244" y="854240"/>
                  </a:lnTo>
                  <a:lnTo>
                    <a:pt x="33639" y="832319"/>
                  </a:lnTo>
                  <a:lnTo>
                    <a:pt x="39351" y="810717"/>
                  </a:lnTo>
                  <a:lnTo>
                    <a:pt x="45380" y="788479"/>
                  </a:lnTo>
                  <a:lnTo>
                    <a:pt x="52045" y="766876"/>
                  </a:lnTo>
                  <a:lnTo>
                    <a:pt x="59344" y="745591"/>
                  </a:lnTo>
                  <a:lnTo>
                    <a:pt x="66643" y="723989"/>
                  </a:lnTo>
                  <a:lnTo>
                    <a:pt x="74894" y="702704"/>
                  </a:lnTo>
                  <a:lnTo>
                    <a:pt x="83145" y="681737"/>
                  </a:lnTo>
                  <a:lnTo>
                    <a:pt x="92348" y="660452"/>
                  </a:lnTo>
                  <a:lnTo>
                    <a:pt x="101868" y="639802"/>
                  </a:lnTo>
                  <a:lnTo>
                    <a:pt x="111706" y="619153"/>
                  </a:lnTo>
                  <a:lnTo>
                    <a:pt x="121861" y="598821"/>
                  </a:lnTo>
                  <a:lnTo>
                    <a:pt x="132333" y="578171"/>
                  </a:lnTo>
                  <a:lnTo>
                    <a:pt x="143758" y="558157"/>
                  </a:lnTo>
                  <a:lnTo>
                    <a:pt x="155182" y="538143"/>
                  </a:lnTo>
                  <a:lnTo>
                    <a:pt x="165337" y="521623"/>
                  </a:lnTo>
                  <a:lnTo>
                    <a:pt x="175810" y="505422"/>
                  </a:lnTo>
                  <a:lnTo>
                    <a:pt x="186282" y="489220"/>
                  </a:lnTo>
                  <a:lnTo>
                    <a:pt x="197389" y="473018"/>
                  </a:lnTo>
                  <a:lnTo>
                    <a:pt x="208814" y="457451"/>
                  </a:lnTo>
                  <a:lnTo>
                    <a:pt x="220238" y="441567"/>
                  </a:lnTo>
                  <a:lnTo>
                    <a:pt x="231980" y="425683"/>
                  </a:lnTo>
                  <a:lnTo>
                    <a:pt x="244039" y="410434"/>
                  </a:lnTo>
                  <a:lnTo>
                    <a:pt x="41255" y="207115"/>
                  </a:lnTo>
                  <a:lnTo>
                    <a:pt x="799395" y="26988"/>
                  </a:lnTo>
                  <a:close/>
                  <a:moveTo>
                    <a:pt x="1115113" y="0"/>
                  </a:moveTo>
                  <a:lnTo>
                    <a:pt x="1141155" y="953"/>
                  </a:lnTo>
                  <a:lnTo>
                    <a:pt x="1167196" y="1906"/>
                  </a:lnTo>
                  <a:lnTo>
                    <a:pt x="1193555" y="3494"/>
                  </a:lnTo>
                  <a:lnTo>
                    <a:pt x="1219596" y="6035"/>
                  </a:lnTo>
                  <a:lnTo>
                    <a:pt x="1245320" y="9212"/>
                  </a:lnTo>
                  <a:lnTo>
                    <a:pt x="1271044" y="12706"/>
                  </a:lnTo>
                  <a:lnTo>
                    <a:pt x="1297085" y="17152"/>
                  </a:lnTo>
                  <a:lnTo>
                    <a:pt x="1323126" y="21599"/>
                  </a:lnTo>
                  <a:lnTo>
                    <a:pt x="1348532" y="27317"/>
                  </a:lnTo>
                  <a:lnTo>
                    <a:pt x="1374574" y="33670"/>
                  </a:lnTo>
                  <a:lnTo>
                    <a:pt x="1392676" y="38434"/>
                  </a:lnTo>
                  <a:lnTo>
                    <a:pt x="1410460" y="42881"/>
                  </a:lnTo>
                  <a:lnTo>
                    <a:pt x="1428244" y="48599"/>
                  </a:lnTo>
                  <a:lnTo>
                    <a:pt x="1445711" y="53999"/>
                  </a:lnTo>
                  <a:lnTo>
                    <a:pt x="1463495" y="60034"/>
                  </a:lnTo>
                  <a:lnTo>
                    <a:pt x="1480962" y="66387"/>
                  </a:lnTo>
                  <a:lnTo>
                    <a:pt x="1498746" y="72422"/>
                  </a:lnTo>
                  <a:lnTo>
                    <a:pt x="1515578" y="79092"/>
                  </a:lnTo>
                  <a:lnTo>
                    <a:pt x="1532727" y="86398"/>
                  </a:lnTo>
                  <a:lnTo>
                    <a:pt x="1549876" y="93703"/>
                  </a:lnTo>
                  <a:lnTo>
                    <a:pt x="1566708" y="101327"/>
                  </a:lnTo>
                  <a:lnTo>
                    <a:pt x="1583222" y="109585"/>
                  </a:lnTo>
                  <a:lnTo>
                    <a:pt x="1600053" y="117526"/>
                  </a:lnTo>
                  <a:lnTo>
                    <a:pt x="1616250" y="126103"/>
                  </a:lnTo>
                  <a:lnTo>
                    <a:pt x="1632764" y="134679"/>
                  </a:lnTo>
                  <a:lnTo>
                    <a:pt x="1648960" y="143890"/>
                  </a:lnTo>
                  <a:lnTo>
                    <a:pt x="1665157" y="152784"/>
                  </a:lnTo>
                  <a:lnTo>
                    <a:pt x="1681035" y="162631"/>
                  </a:lnTo>
                  <a:lnTo>
                    <a:pt x="1696597" y="172478"/>
                  </a:lnTo>
                  <a:lnTo>
                    <a:pt x="1712158" y="182325"/>
                  </a:lnTo>
                  <a:lnTo>
                    <a:pt x="1727402" y="193124"/>
                  </a:lnTo>
                  <a:lnTo>
                    <a:pt x="1742645" y="203606"/>
                  </a:lnTo>
                  <a:lnTo>
                    <a:pt x="1757572" y="214406"/>
                  </a:lnTo>
                  <a:lnTo>
                    <a:pt x="1772498" y="225206"/>
                  </a:lnTo>
                  <a:lnTo>
                    <a:pt x="1787106" y="236641"/>
                  </a:lnTo>
                  <a:lnTo>
                    <a:pt x="1801715" y="248711"/>
                  </a:lnTo>
                  <a:lnTo>
                    <a:pt x="1816323" y="260464"/>
                  </a:lnTo>
                  <a:lnTo>
                    <a:pt x="1830614" y="272534"/>
                  </a:lnTo>
                  <a:lnTo>
                    <a:pt x="1844270" y="284922"/>
                  </a:lnTo>
                  <a:lnTo>
                    <a:pt x="1857926" y="297310"/>
                  </a:lnTo>
                  <a:lnTo>
                    <a:pt x="1871582" y="310333"/>
                  </a:lnTo>
                  <a:lnTo>
                    <a:pt x="1884920" y="323356"/>
                  </a:lnTo>
                  <a:lnTo>
                    <a:pt x="1901751" y="340826"/>
                  </a:lnTo>
                  <a:lnTo>
                    <a:pt x="1918265" y="358296"/>
                  </a:lnTo>
                  <a:lnTo>
                    <a:pt x="1934144" y="376084"/>
                  </a:lnTo>
                  <a:lnTo>
                    <a:pt x="1949706" y="394190"/>
                  </a:lnTo>
                  <a:lnTo>
                    <a:pt x="1964632" y="412295"/>
                  </a:lnTo>
                  <a:lnTo>
                    <a:pt x="1979240" y="431036"/>
                  </a:lnTo>
                  <a:lnTo>
                    <a:pt x="1993531" y="449776"/>
                  </a:lnTo>
                  <a:lnTo>
                    <a:pt x="2007187" y="468835"/>
                  </a:lnTo>
                  <a:lnTo>
                    <a:pt x="2020525" y="487893"/>
                  </a:lnTo>
                  <a:lnTo>
                    <a:pt x="2033228" y="507587"/>
                  </a:lnTo>
                  <a:lnTo>
                    <a:pt x="2045931" y="527280"/>
                  </a:lnTo>
                  <a:lnTo>
                    <a:pt x="2057682" y="546974"/>
                  </a:lnTo>
                  <a:lnTo>
                    <a:pt x="2069114" y="567303"/>
                  </a:lnTo>
                  <a:lnTo>
                    <a:pt x="2080230" y="587314"/>
                  </a:lnTo>
                  <a:lnTo>
                    <a:pt x="2090710" y="607643"/>
                  </a:lnTo>
                  <a:lnTo>
                    <a:pt x="2100555" y="628607"/>
                  </a:lnTo>
                  <a:lnTo>
                    <a:pt x="2110399" y="648936"/>
                  </a:lnTo>
                  <a:lnTo>
                    <a:pt x="2119609" y="670218"/>
                  </a:lnTo>
                  <a:lnTo>
                    <a:pt x="2128184" y="691182"/>
                  </a:lnTo>
                  <a:lnTo>
                    <a:pt x="2136441" y="712464"/>
                  </a:lnTo>
                  <a:lnTo>
                    <a:pt x="2144380" y="733745"/>
                  </a:lnTo>
                  <a:lnTo>
                    <a:pt x="2151684" y="755345"/>
                  </a:lnTo>
                  <a:lnTo>
                    <a:pt x="2158354" y="776627"/>
                  </a:lnTo>
                  <a:lnTo>
                    <a:pt x="2165023" y="798544"/>
                  </a:lnTo>
                  <a:lnTo>
                    <a:pt x="2171057" y="820461"/>
                  </a:lnTo>
                  <a:lnTo>
                    <a:pt x="2176455" y="842378"/>
                  </a:lnTo>
                  <a:lnTo>
                    <a:pt x="2181537" y="863977"/>
                  </a:lnTo>
                  <a:lnTo>
                    <a:pt x="2186300" y="886530"/>
                  </a:lnTo>
                  <a:lnTo>
                    <a:pt x="2190429" y="908447"/>
                  </a:lnTo>
                  <a:lnTo>
                    <a:pt x="2194240" y="930681"/>
                  </a:lnTo>
                  <a:lnTo>
                    <a:pt x="2197416" y="952916"/>
                  </a:lnTo>
                  <a:lnTo>
                    <a:pt x="2200591" y="975151"/>
                  </a:lnTo>
                  <a:lnTo>
                    <a:pt x="2202814" y="997703"/>
                  </a:lnTo>
                  <a:lnTo>
                    <a:pt x="2204402" y="1019938"/>
                  </a:lnTo>
                  <a:lnTo>
                    <a:pt x="2205990" y="1042490"/>
                  </a:lnTo>
                  <a:lnTo>
                    <a:pt x="2207260" y="1065043"/>
                  </a:lnTo>
                  <a:lnTo>
                    <a:pt x="2207578" y="1087277"/>
                  </a:lnTo>
                  <a:lnTo>
                    <a:pt x="2208213" y="1109830"/>
                  </a:lnTo>
                  <a:lnTo>
                    <a:pt x="2207578" y="1132382"/>
                  </a:lnTo>
                  <a:lnTo>
                    <a:pt x="2206943" y="1154617"/>
                  </a:lnTo>
                  <a:lnTo>
                    <a:pt x="2205673" y="1177169"/>
                  </a:lnTo>
                  <a:lnTo>
                    <a:pt x="2203767" y="1199721"/>
                  </a:lnTo>
                  <a:lnTo>
                    <a:pt x="2201862" y="1221956"/>
                  </a:lnTo>
                  <a:lnTo>
                    <a:pt x="2199003" y="1244508"/>
                  </a:lnTo>
                  <a:lnTo>
                    <a:pt x="2195828" y="1267061"/>
                  </a:lnTo>
                  <a:lnTo>
                    <a:pt x="2192652" y="1288978"/>
                  </a:lnTo>
                  <a:lnTo>
                    <a:pt x="2188841" y="1310895"/>
                  </a:lnTo>
                  <a:lnTo>
                    <a:pt x="2184077" y="1333447"/>
                  </a:lnTo>
                  <a:lnTo>
                    <a:pt x="2179314" y="1355047"/>
                  </a:lnTo>
                  <a:lnTo>
                    <a:pt x="2173915" y="1377281"/>
                  </a:lnTo>
                  <a:lnTo>
                    <a:pt x="2168198" y="1399198"/>
                  </a:lnTo>
                  <a:lnTo>
                    <a:pt x="2162165" y="1420798"/>
                  </a:lnTo>
                  <a:lnTo>
                    <a:pt x="2155178" y="1442397"/>
                  </a:lnTo>
                  <a:lnTo>
                    <a:pt x="2148191" y="1464314"/>
                  </a:lnTo>
                  <a:lnTo>
                    <a:pt x="2140887" y="1485596"/>
                  </a:lnTo>
                  <a:lnTo>
                    <a:pt x="2132630" y="1506878"/>
                  </a:lnTo>
                  <a:lnTo>
                    <a:pt x="2124055" y="1527842"/>
                  </a:lnTo>
                  <a:lnTo>
                    <a:pt x="2115163" y="1548806"/>
                  </a:lnTo>
                  <a:lnTo>
                    <a:pt x="2105636" y="1569770"/>
                  </a:lnTo>
                  <a:lnTo>
                    <a:pt x="2095791" y="1590735"/>
                  </a:lnTo>
                  <a:lnTo>
                    <a:pt x="2085628" y="1611063"/>
                  </a:lnTo>
                  <a:lnTo>
                    <a:pt x="2075148" y="1631710"/>
                  </a:lnTo>
                  <a:lnTo>
                    <a:pt x="2063716" y="1651721"/>
                  </a:lnTo>
                  <a:lnTo>
                    <a:pt x="2052283" y="1671732"/>
                  </a:lnTo>
                  <a:lnTo>
                    <a:pt x="2041803" y="1687932"/>
                  </a:lnTo>
                  <a:lnTo>
                    <a:pt x="2031640" y="1704449"/>
                  </a:lnTo>
                  <a:lnTo>
                    <a:pt x="2021160" y="1720649"/>
                  </a:lnTo>
                  <a:lnTo>
                    <a:pt x="2010045" y="1736848"/>
                  </a:lnTo>
                  <a:lnTo>
                    <a:pt x="1998930" y="1752413"/>
                  </a:lnTo>
                  <a:lnTo>
                    <a:pt x="1987180" y="1768295"/>
                  </a:lnTo>
                  <a:lnTo>
                    <a:pt x="1975429" y="1783541"/>
                  </a:lnTo>
                  <a:lnTo>
                    <a:pt x="1963044" y="1798788"/>
                  </a:lnTo>
                  <a:lnTo>
                    <a:pt x="2166293" y="2002394"/>
                  </a:lnTo>
                  <a:lnTo>
                    <a:pt x="1407602" y="2182813"/>
                  </a:lnTo>
                  <a:lnTo>
                    <a:pt x="1588303" y="1424292"/>
                  </a:lnTo>
                  <a:lnTo>
                    <a:pt x="1780755" y="1616463"/>
                  </a:lnTo>
                  <a:lnTo>
                    <a:pt x="1792823" y="1600899"/>
                  </a:lnTo>
                  <a:lnTo>
                    <a:pt x="1804255" y="1584699"/>
                  </a:lnTo>
                  <a:lnTo>
                    <a:pt x="1815053" y="1568182"/>
                  </a:lnTo>
                  <a:lnTo>
                    <a:pt x="1825851" y="1551665"/>
                  </a:lnTo>
                  <a:lnTo>
                    <a:pt x="1836013" y="1534830"/>
                  </a:lnTo>
                  <a:lnTo>
                    <a:pt x="1845540" y="1517678"/>
                  </a:lnTo>
                  <a:lnTo>
                    <a:pt x="1855068" y="1500525"/>
                  </a:lnTo>
                  <a:lnTo>
                    <a:pt x="1863960" y="1483055"/>
                  </a:lnTo>
                  <a:lnTo>
                    <a:pt x="1870946" y="1468126"/>
                  </a:lnTo>
                  <a:lnTo>
                    <a:pt x="1878251" y="1453197"/>
                  </a:lnTo>
                  <a:lnTo>
                    <a:pt x="1884602" y="1438268"/>
                  </a:lnTo>
                  <a:lnTo>
                    <a:pt x="1891271" y="1422704"/>
                  </a:lnTo>
                  <a:lnTo>
                    <a:pt x="1896988" y="1407457"/>
                  </a:lnTo>
                  <a:lnTo>
                    <a:pt x="1902704" y="1392210"/>
                  </a:lnTo>
                  <a:lnTo>
                    <a:pt x="1908103" y="1376328"/>
                  </a:lnTo>
                  <a:lnTo>
                    <a:pt x="1913184" y="1360764"/>
                  </a:lnTo>
                  <a:lnTo>
                    <a:pt x="1917948" y="1344882"/>
                  </a:lnTo>
                  <a:lnTo>
                    <a:pt x="1922712" y="1329000"/>
                  </a:lnTo>
                  <a:lnTo>
                    <a:pt x="1926522" y="1313436"/>
                  </a:lnTo>
                  <a:lnTo>
                    <a:pt x="1930651" y="1297554"/>
                  </a:lnTo>
                  <a:lnTo>
                    <a:pt x="1934144" y="1281354"/>
                  </a:lnTo>
                  <a:lnTo>
                    <a:pt x="1937320" y="1265473"/>
                  </a:lnTo>
                  <a:lnTo>
                    <a:pt x="1940496" y="1249591"/>
                  </a:lnTo>
                  <a:lnTo>
                    <a:pt x="1942719" y="1233391"/>
                  </a:lnTo>
                  <a:lnTo>
                    <a:pt x="1944942" y="1217191"/>
                  </a:lnTo>
                  <a:lnTo>
                    <a:pt x="1947165" y="1200992"/>
                  </a:lnTo>
                  <a:lnTo>
                    <a:pt x="1949070" y="1184475"/>
                  </a:lnTo>
                  <a:lnTo>
                    <a:pt x="1950341" y="1168593"/>
                  </a:lnTo>
                  <a:lnTo>
                    <a:pt x="1951293" y="1152393"/>
                  </a:lnTo>
                  <a:lnTo>
                    <a:pt x="1952246" y="1135876"/>
                  </a:lnTo>
                  <a:lnTo>
                    <a:pt x="1952564" y="1119676"/>
                  </a:lnTo>
                  <a:lnTo>
                    <a:pt x="1952564" y="1103477"/>
                  </a:lnTo>
                  <a:lnTo>
                    <a:pt x="1952564" y="1086960"/>
                  </a:lnTo>
                  <a:lnTo>
                    <a:pt x="1952246" y="1070760"/>
                  </a:lnTo>
                  <a:lnTo>
                    <a:pt x="1951293" y="1054560"/>
                  </a:lnTo>
                  <a:lnTo>
                    <a:pt x="1950341" y="1038043"/>
                  </a:lnTo>
                  <a:lnTo>
                    <a:pt x="1948753" y="1021844"/>
                  </a:lnTo>
                  <a:lnTo>
                    <a:pt x="1947165" y="1005962"/>
                  </a:lnTo>
                  <a:lnTo>
                    <a:pt x="1944942" y="989762"/>
                  </a:lnTo>
                  <a:lnTo>
                    <a:pt x="1942719" y="973563"/>
                  </a:lnTo>
                  <a:lnTo>
                    <a:pt x="1939861" y="957363"/>
                  </a:lnTo>
                  <a:lnTo>
                    <a:pt x="1937320" y="941163"/>
                  </a:lnTo>
                  <a:lnTo>
                    <a:pt x="1933509" y="925599"/>
                  </a:lnTo>
                  <a:lnTo>
                    <a:pt x="1930016" y="909400"/>
                  </a:lnTo>
                  <a:lnTo>
                    <a:pt x="1926522" y="893518"/>
                  </a:lnTo>
                  <a:lnTo>
                    <a:pt x="1922394" y="877318"/>
                  </a:lnTo>
                  <a:lnTo>
                    <a:pt x="1917948" y="861754"/>
                  </a:lnTo>
                  <a:lnTo>
                    <a:pt x="1912867" y="845872"/>
                  </a:lnTo>
                  <a:lnTo>
                    <a:pt x="1907785" y="830625"/>
                  </a:lnTo>
                  <a:lnTo>
                    <a:pt x="1902704" y="814743"/>
                  </a:lnTo>
                  <a:lnTo>
                    <a:pt x="1896670" y="799497"/>
                  </a:lnTo>
                  <a:lnTo>
                    <a:pt x="1890636" y="784250"/>
                  </a:lnTo>
                  <a:lnTo>
                    <a:pt x="1883967" y="768686"/>
                  </a:lnTo>
                  <a:lnTo>
                    <a:pt x="1877298" y="753757"/>
                  </a:lnTo>
                  <a:lnTo>
                    <a:pt x="1870629" y="738510"/>
                  </a:lnTo>
                  <a:lnTo>
                    <a:pt x="1863325" y="723899"/>
                  </a:lnTo>
                  <a:lnTo>
                    <a:pt x="1855703" y="708970"/>
                  </a:lnTo>
                  <a:lnTo>
                    <a:pt x="1847763" y="694358"/>
                  </a:lnTo>
                  <a:lnTo>
                    <a:pt x="1839506" y="679747"/>
                  </a:lnTo>
                  <a:lnTo>
                    <a:pt x="1830932" y="665135"/>
                  </a:lnTo>
                  <a:lnTo>
                    <a:pt x="1822357" y="650524"/>
                  </a:lnTo>
                  <a:lnTo>
                    <a:pt x="1813147" y="636548"/>
                  </a:lnTo>
                  <a:lnTo>
                    <a:pt x="1803620" y="622572"/>
                  </a:lnTo>
                  <a:lnTo>
                    <a:pt x="1793775" y="608913"/>
                  </a:lnTo>
                  <a:lnTo>
                    <a:pt x="1783613" y="595255"/>
                  </a:lnTo>
                  <a:lnTo>
                    <a:pt x="1773450" y="581279"/>
                  </a:lnTo>
                  <a:lnTo>
                    <a:pt x="1762653" y="567938"/>
                  </a:lnTo>
                  <a:lnTo>
                    <a:pt x="1751855" y="554915"/>
                  </a:lnTo>
                  <a:lnTo>
                    <a:pt x="1740422" y="541892"/>
                  </a:lnTo>
                  <a:lnTo>
                    <a:pt x="1728672" y="528868"/>
                  </a:lnTo>
                  <a:lnTo>
                    <a:pt x="1716604" y="516481"/>
                  </a:lnTo>
                  <a:lnTo>
                    <a:pt x="1704536" y="503775"/>
                  </a:lnTo>
                  <a:lnTo>
                    <a:pt x="1694374" y="493611"/>
                  </a:lnTo>
                  <a:lnTo>
                    <a:pt x="1683576" y="483764"/>
                  </a:lnTo>
                  <a:lnTo>
                    <a:pt x="1673414" y="473917"/>
                  </a:lnTo>
                  <a:lnTo>
                    <a:pt x="1662298" y="464388"/>
                  </a:lnTo>
                  <a:lnTo>
                    <a:pt x="1651818" y="455176"/>
                  </a:lnTo>
                  <a:lnTo>
                    <a:pt x="1640703" y="445965"/>
                  </a:lnTo>
                  <a:lnTo>
                    <a:pt x="1629270" y="437071"/>
                  </a:lnTo>
                  <a:lnTo>
                    <a:pt x="1618155" y="428177"/>
                  </a:lnTo>
                  <a:lnTo>
                    <a:pt x="1607040" y="419918"/>
                  </a:lnTo>
                  <a:lnTo>
                    <a:pt x="1594972" y="411342"/>
                  </a:lnTo>
                  <a:lnTo>
                    <a:pt x="1583539" y="403401"/>
                  </a:lnTo>
                  <a:lnTo>
                    <a:pt x="1571789" y="395460"/>
                  </a:lnTo>
                  <a:lnTo>
                    <a:pt x="1559721" y="387519"/>
                  </a:lnTo>
                  <a:lnTo>
                    <a:pt x="1547971" y="380213"/>
                  </a:lnTo>
                  <a:lnTo>
                    <a:pt x="1535585" y="372590"/>
                  </a:lnTo>
                  <a:lnTo>
                    <a:pt x="1522882" y="365602"/>
                  </a:lnTo>
                  <a:lnTo>
                    <a:pt x="1510814" y="358296"/>
                  </a:lnTo>
                  <a:lnTo>
                    <a:pt x="1498111" y="351626"/>
                  </a:lnTo>
                  <a:lnTo>
                    <a:pt x="1485726" y="345591"/>
                  </a:lnTo>
                  <a:lnTo>
                    <a:pt x="1472705" y="339238"/>
                  </a:lnTo>
                  <a:lnTo>
                    <a:pt x="1460002" y="332885"/>
                  </a:lnTo>
                  <a:lnTo>
                    <a:pt x="1446981" y="326850"/>
                  </a:lnTo>
                  <a:lnTo>
                    <a:pt x="1433961" y="321450"/>
                  </a:lnTo>
                  <a:lnTo>
                    <a:pt x="1420622" y="316051"/>
                  </a:lnTo>
                  <a:lnTo>
                    <a:pt x="1407284" y="310651"/>
                  </a:lnTo>
                  <a:lnTo>
                    <a:pt x="1394263" y="305568"/>
                  </a:lnTo>
                  <a:lnTo>
                    <a:pt x="1380608" y="300804"/>
                  </a:lnTo>
                  <a:lnTo>
                    <a:pt x="1367269" y="296674"/>
                  </a:lnTo>
                  <a:lnTo>
                    <a:pt x="1353614" y="292228"/>
                  </a:lnTo>
                  <a:lnTo>
                    <a:pt x="1339958" y="288416"/>
                  </a:lnTo>
                  <a:lnTo>
                    <a:pt x="1326302" y="284287"/>
                  </a:lnTo>
                  <a:lnTo>
                    <a:pt x="1312329" y="280793"/>
                  </a:lnTo>
                  <a:lnTo>
                    <a:pt x="1286287" y="274440"/>
                  </a:lnTo>
                  <a:lnTo>
                    <a:pt x="1259928" y="269358"/>
                  </a:lnTo>
                  <a:lnTo>
                    <a:pt x="1234205" y="264593"/>
                  </a:lnTo>
                  <a:lnTo>
                    <a:pt x="1207528" y="261099"/>
                  </a:lnTo>
                  <a:lnTo>
                    <a:pt x="1181169" y="258558"/>
                  </a:lnTo>
                  <a:lnTo>
                    <a:pt x="1155446" y="256334"/>
                  </a:lnTo>
                  <a:lnTo>
                    <a:pt x="1129087" y="255381"/>
                  </a:lnTo>
                  <a:lnTo>
                    <a:pt x="1102410" y="254746"/>
                  </a:lnTo>
                  <a:lnTo>
                    <a:pt x="1076687" y="255699"/>
                  </a:lnTo>
                  <a:lnTo>
                    <a:pt x="1050328" y="256970"/>
                  </a:lnTo>
                  <a:lnTo>
                    <a:pt x="1024286" y="258875"/>
                  </a:lnTo>
                  <a:lnTo>
                    <a:pt x="998245" y="261417"/>
                  </a:lnTo>
                  <a:lnTo>
                    <a:pt x="972204" y="265546"/>
                  </a:lnTo>
                  <a:lnTo>
                    <a:pt x="946798" y="269993"/>
                  </a:lnTo>
                  <a:lnTo>
                    <a:pt x="921074" y="275075"/>
                  </a:lnTo>
                  <a:lnTo>
                    <a:pt x="895350" y="280793"/>
                  </a:lnTo>
                  <a:lnTo>
                    <a:pt x="947750" y="62257"/>
                  </a:lnTo>
                  <a:lnTo>
                    <a:pt x="960453" y="9847"/>
                  </a:lnTo>
                  <a:lnTo>
                    <a:pt x="986177" y="6670"/>
                  </a:lnTo>
                  <a:lnTo>
                    <a:pt x="1011583" y="4129"/>
                  </a:lnTo>
                  <a:lnTo>
                    <a:pt x="1037625" y="2541"/>
                  </a:lnTo>
                  <a:lnTo>
                    <a:pt x="1063666" y="953"/>
                  </a:lnTo>
                  <a:lnTo>
                    <a:pt x="1089072" y="635"/>
                  </a:lnTo>
                  <a:lnTo>
                    <a:pt x="111511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335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8" name="组合 132">
            <a:extLst>
              <a:ext uri="{FF2B5EF4-FFF2-40B4-BE49-F238E27FC236}">
                <a16:creationId xmlns:a16="http://schemas.microsoft.com/office/drawing/2014/main" id="{E1335AE0-C67A-457D-87BD-7198F2FB7EE3}"/>
              </a:ext>
            </a:extLst>
          </p:cNvPr>
          <p:cNvGrpSpPr/>
          <p:nvPr/>
        </p:nvGrpSpPr>
        <p:grpSpPr>
          <a:xfrm>
            <a:off x="-4089761" y="2347687"/>
            <a:ext cx="1122600" cy="1302395"/>
            <a:chOff x="5902096" y="2650185"/>
            <a:chExt cx="1123045" cy="1302732"/>
          </a:xfrm>
        </p:grpSpPr>
        <p:sp>
          <p:nvSpPr>
            <p:cNvPr id="59" name="六边形 133">
              <a:extLst>
                <a:ext uri="{FF2B5EF4-FFF2-40B4-BE49-F238E27FC236}">
                  <a16:creationId xmlns:a16="http://schemas.microsoft.com/office/drawing/2014/main" id="{13FAD2C6-E707-44EB-8600-9936CBBB3C89}"/>
                </a:ext>
              </a:extLst>
            </p:cNvPr>
            <p:cNvSpPr/>
            <p:nvPr/>
          </p:nvSpPr>
          <p:spPr>
            <a:xfrm rot="5400000">
              <a:off x="5812253" y="2740028"/>
              <a:ext cx="1302732" cy="1123045"/>
            </a:xfrm>
            <a:prstGeom prst="hexag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35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0" name="KSO_Shape">
              <a:extLst>
                <a:ext uri="{FF2B5EF4-FFF2-40B4-BE49-F238E27FC236}">
                  <a16:creationId xmlns:a16="http://schemas.microsoft.com/office/drawing/2014/main" id="{7B49954D-A791-46A6-AEAE-841278A8FB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18596" y="3069394"/>
              <a:ext cx="490046" cy="460643"/>
            </a:xfrm>
            <a:custGeom>
              <a:avLst/>
              <a:gdLst>
                <a:gd name="T0" fmla="*/ 186557 w 1993900"/>
                <a:gd name="T1" fmla="*/ 1472016 h 1873250"/>
                <a:gd name="T2" fmla="*/ 1296550 w 1993900"/>
                <a:gd name="T3" fmla="*/ 576666 h 1873250"/>
                <a:gd name="T4" fmla="*/ 1153710 w 1993900"/>
                <a:gd name="T5" fmla="*/ 1135821 h 1873250"/>
                <a:gd name="T6" fmla="*/ 1097106 w 1993900"/>
                <a:gd name="T7" fmla="*/ 797974 h 1873250"/>
                <a:gd name="T8" fmla="*/ 1032144 w 1993900"/>
                <a:gd name="T9" fmla="*/ 704592 h 1873250"/>
                <a:gd name="T10" fmla="*/ 1078871 w 1993900"/>
                <a:gd name="T11" fmla="*/ 694343 h 1873250"/>
                <a:gd name="T12" fmla="*/ 1116861 w 1993900"/>
                <a:gd name="T13" fmla="*/ 676502 h 1873250"/>
                <a:gd name="T14" fmla="*/ 1146872 w 1993900"/>
                <a:gd name="T15" fmla="*/ 652207 h 1873250"/>
                <a:gd name="T16" fmla="*/ 1168526 w 1993900"/>
                <a:gd name="T17" fmla="*/ 620700 h 1873250"/>
                <a:gd name="T18" fmla="*/ 1184861 w 1993900"/>
                <a:gd name="T19" fmla="*/ 576666 h 1873250"/>
                <a:gd name="T20" fmla="*/ 568770 w 1993900"/>
                <a:gd name="T21" fmla="*/ 1239833 h 1873250"/>
                <a:gd name="T22" fmla="*/ 673241 w 1993900"/>
                <a:gd name="T23" fmla="*/ 791901 h 1873250"/>
                <a:gd name="T24" fmla="*/ 568770 w 1993900"/>
                <a:gd name="T25" fmla="*/ 802909 h 1873250"/>
                <a:gd name="T26" fmla="*/ 609419 w 1993900"/>
                <a:gd name="T27" fmla="*/ 698519 h 1873250"/>
                <a:gd name="T28" fmla="*/ 650068 w 1993900"/>
                <a:gd name="T29" fmla="*/ 682954 h 1873250"/>
                <a:gd name="T30" fmla="*/ 682739 w 1993900"/>
                <a:gd name="T31" fmla="*/ 660938 h 1873250"/>
                <a:gd name="T32" fmla="*/ 707052 w 1993900"/>
                <a:gd name="T33" fmla="*/ 632088 h 1873250"/>
                <a:gd name="T34" fmla="*/ 724147 w 1993900"/>
                <a:gd name="T35" fmla="*/ 596405 h 1873250"/>
                <a:gd name="T36" fmla="*/ 214659 w 1993900"/>
                <a:gd name="T37" fmla="*/ 266708 h 1873250"/>
                <a:gd name="T38" fmla="*/ 171803 w 1993900"/>
                <a:gd name="T39" fmla="*/ 295920 h 1873250"/>
                <a:gd name="T40" fmla="*/ 151323 w 1993900"/>
                <a:gd name="T41" fmla="*/ 344102 h 1873250"/>
                <a:gd name="T42" fmla="*/ 158150 w 1993900"/>
                <a:gd name="T43" fmla="*/ 1583935 h 1873250"/>
                <a:gd name="T44" fmla="*/ 190766 w 1993900"/>
                <a:gd name="T45" fmla="*/ 1623770 h 1873250"/>
                <a:gd name="T46" fmla="*/ 241586 w 1993900"/>
                <a:gd name="T47" fmla="*/ 1639325 h 1873250"/>
                <a:gd name="T48" fmla="*/ 1706270 w 1993900"/>
                <a:gd name="T49" fmla="*/ 1627944 h 1873250"/>
                <a:gd name="T50" fmla="*/ 1743058 w 1993900"/>
                <a:gd name="T51" fmla="*/ 1591902 h 1873250"/>
                <a:gd name="T52" fmla="*/ 1754056 w 1993900"/>
                <a:gd name="T53" fmla="*/ 353207 h 1873250"/>
                <a:gd name="T54" fmla="*/ 1738127 w 1993900"/>
                <a:gd name="T55" fmla="*/ 302749 h 1873250"/>
                <a:gd name="T56" fmla="*/ 1698306 w 1993900"/>
                <a:gd name="T57" fmla="*/ 269743 h 1873250"/>
                <a:gd name="T58" fmla="*/ 1541294 w 1993900"/>
                <a:gd name="T59" fmla="*/ 323995 h 1873250"/>
                <a:gd name="T60" fmla="*/ 334125 w 1993900"/>
                <a:gd name="T61" fmla="*/ 262534 h 1873250"/>
                <a:gd name="T62" fmla="*/ 1334979 w 1993900"/>
                <a:gd name="T63" fmla="*/ 206006 h 1873250"/>
                <a:gd name="T64" fmla="*/ 1663414 w 1993900"/>
                <a:gd name="T65" fmla="*/ 111160 h 1873250"/>
                <a:gd name="T66" fmla="*/ 1735094 w 1993900"/>
                <a:gd name="T67" fmla="*/ 122162 h 1873250"/>
                <a:gd name="T68" fmla="*/ 1798429 w 1993900"/>
                <a:gd name="T69" fmla="*/ 152513 h 1873250"/>
                <a:gd name="T70" fmla="*/ 1849629 w 1993900"/>
                <a:gd name="T71" fmla="*/ 199557 h 1873250"/>
                <a:gd name="T72" fmla="*/ 1886037 w 1993900"/>
                <a:gd name="T73" fmla="*/ 259120 h 1873250"/>
                <a:gd name="T74" fmla="*/ 1903862 w 1993900"/>
                <a:gd name="T75" fmla="*/ 328927 h 1873250"/>
                <a:gd name="T76" fmla="*/ 1902346 w 1993900"/>
                <a:gd name="T77" fmla="*/ 1585453 h 1873250"/>
                <a:gd name="T78" fmla="*/ 1881107 w 1993900"/>
                <a:gd name="T79" fmla="*/ 1653362 h 1873250"/>
                <a:gd name="T80" fmla="*/ 1842044 w 1993900"/>
                <a:gd name="T81" fmla="*/ 1711029 h 1873250"/>
                <a:gd name="T82" fmla="*/ 1788568 w 1993900"/>
                <a:gd name="T83" fmla="*/ 1755417 h 1873250"/>
                <a:gd name="T84" fmla="*/ 1723716 w 1993900"/>
                <a:gd name="T85" fmla="*/ 1782733 h 1873250"/>
                <a:gd name="T86" fmla="*/ 241586 w 1993900"/>
                <a:gd name="T87" fmla="*/ 1790700 h 1873250"/>
                <a:gd name="T88" fmla="*/ 169906 w 1993900"/>
                <a:gd name="T89" fmla="*/ 1779698 h 1873250"/>
                <a:gd name="T90" fmla="*/ 106191 w 1993900"/>
                <a:gd name="T91" fmla="*/ 1748968 h 1873250"/>
                <a:gd name="T92" fmla="*/ 54992 w 1993900"/>
                <a:gd name="T93" fmla="*/ 1702303 h 1873250"/>
                <a:gd name="T94" fmla="*/ 18963 w 1993900"/>
                <a:gd name="T95" fmla="*/ 1642740 h 1873250"/>
                <a:gd name="T96" fmla="*/ 1138 w 1993900"/>
                <a:gd name="T97" fmla="*/ 1573312 h 1873250"/>
                <a:gd name="T98" fmla="*/ 2655 w 1993900"/>
                <a:gd name="T99" fmla="*/ 316408 h 1873250"/>
                <a:gd name="T100" fmla="*/ 23514 w 1993900"/>
                <a:gd name="T101" fmla="*/ 248497 h 1873250"/>
                <a:gd name="T102" fmla="*/ 62577 w 1993900"/>
                <a:gd name="T103" fmla="*/ 190451 h 1873250"/>
                <a:gd name="T104" fmla="*/ 116432 w 1993900"/>
                <a:gd name="T105" fmla="*/ 146064 h 1873250"/>
                <a:gd name="T106" fmla="*/ 181284 w 1993900"/>
                <a:gd name="T107" fmla="*/ 118748 h 1873250"/>
                <a:gd name="T108" fmla="*/ 363706 w 1993900"/>
                <a:gd name="T109" fmla="*/ 111160 h 1873250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993900" h="1873250">
                  <a:moveTo>
                    <a:pt x="195263" y="1631950"/>
                  </a:moveTo>
                  <a:lnTo>
                    <a:pt x="1766888" y="1631950"/>
                  </a:lnTo>
                  <a:lnTo>
                    <a:pt x="1766888" y="1663700"/>
                  </a:lnTo>
                  <a:lnTo>
                    <a:pt x="195263" y="1663700"/>
                  </a:lnTo>
                  <a:lnTo>
                    <a:pt x="195263" y="1631950"/>
                  </a:lnTo>
                  <a:close/>
                  <a:moveTo>
                    <a:pt x="195263" y="1539875"/>
                  </a:moveTo>
                  <a:lnTo>
                    <a:pt x="1766888" y="1539875"/>
                  </a:lnTo>
                  <a:lnTo>
                    <a:pt x="1766888" y="1570038"/>
                  </a:lnTo>
                  <a:lnTo>
                    <a:pt x="195263" y="1570038"/>
                  </a:lnTo>
                  <a:lnTo>
                    <a:pt x="195263" y="1539875"/>
                  </a:lnTo>
                  <a:close/>
                  <a:moveTo>
                    <a:pt x="1240155" y="603250"/>
                  </a:moveTo>
                  <a:lnTo>
                    <a:pt x="1357056" y="603250"/>
                  </a:lnTo>
                  <a:lnTo>
                    <a:pt x="1357056" y="1188182"/>
                  </a:lnTo>
                  <a:lnTo>
                    <a:pt x="1493838" y="1188182"/>
                  </a:lnTo>
                  <a:lnTo>
                    <a:pt x="1493838" y="1296988"/>
                  </a:lnTo>
                  <a:lnTo>
                    <a:pt x="1071563" y="1296988"/>
                  </a:lnTo>
                  <a:lnTo>
                    <a:pt x="1071563" y="1188182"/>
                  </a:lnTo>
                  <a:lnTo>
                    <a:pt x="1207550" y="1188182"/>
                  </a:lnTo>
                  <a:lnTo>
                    <a:pt x="1207550" y="820068"/>
                  </a:lnTo>
                  <a:lnTo>
                    <a:pt x="1201586" y="822053"/>
                  </a:lnTo>
                  <a:lnTo>
                    <a:pt x="1194826" y="824833"/>
                  </a:lnTo>
                  <a:lnTo>
                    <a:pt x="1180909" y="828407"/>
                  </a:lnTo>
                  <a:lnTo>
                    <a:pt x="1165402" y="831981"/>
                  </a:lnTo>
                  <a:lnTo>
                    <a:pt x="1148304" y="834760"/>
                  </a:lnTo>
                  <a:lnTo>
                    <a:pt x="1130809" y="837143"/>
                  </a:lnTo>
                  <a:lnTo>
                    <a:pt x="1111723" y="838732"/>
                  </a:lnTo>
                  <a:lnTo>
                    <a:pt x="1091842" y="839526"/>
                  </a:lnTo>
                  <a:lnTo>
                    <a:pt x="1071563" y="839923"/>
                  </a:lnTo>
                  <a:lnTo>
                    <a:pt x="1071563" y="738265"/>
                  </a:lnTo>
                  <a:lnTo>
                    <a:pt x="1080311" y="737073"/>
                  </a:lnTo>
                  <a:lnTo>
                    <a:pt x="1089456" y="735882"/>
                  </a:lnTo>
                  <a:lnTo>
                    <a:pt x="1097806" y="734294"/>
                  </a:lnTo>
                  <a:lnTo>
                    <a:pt x="1106156" y="732705"/>
                  </a:lnTo>
                  <a:lnTo>
                    <a:pt x="1114109" y="730720"/>
                  </a:lnTo>
                  <a:lnTo>
                    <a:pt x="1121664" y="728734"/>
                  </a:lnTo>
                  <a:lnTo>
                    <a:pt x="1129218" y="726352"/>
                  </a:lnTo>
                  <a:lnTo>
                    <a:pt x="1136376" y="723969"/>
                  </a:lnTo>
                  <a:lnTo>
                    <a:pt x="1143931" y="720792"/>
                  </a:lnTo>
                  <a:lnTo>
                    <a:pt x="1150690" y="718012"/>
                  </a:lnTo>
                  <a:lnTo>
                    <a:pt x="1156654" y="714438"/>
                  </a:lnTo>
                  <a:lnTo>
                    <a:pt x="1163016" y="711262"/>
                  </a:lnTo>
                  <a:lnTo>
                    <a:pt x="1168981" y="707688"/>
                  </a:lnTo>
                  <a:lnTo>
                    <a:pt x="1174945" y="704114"/>
                  </a:lnTo>
                  <a:lnTo>
                    <a:pt x="1180512" y="699746"/>
                  </a:lnTo>
                  <a:lnTo>
                    <a:pt x="1186079" y="695775"/>
                  </a:lnTo>
                  <a:lnTo>
                    <a:pt x="1191248" y="691407"/>
                  </a:lnTo>
                  <a:lnTo>
                    <a:pt x="1195621" y="686641"/>
                  </a:lnTo>
                  <a:lnTo>
                    <a:pt x="1200393" y="682273"/>
                  </a:lnTo>
                  <a:lnTo>
                    <a:pt x="1204767" y="677111"/>
                  </a:lnTo>
                  <a:lnTo>
                    <a:pt x="1208743" y="671551"/>
                  </a:lnTo>
                  <a:lnTo>
                    <a:pt x="1213117" y="666389"/>
                  </a:lnTo>
                  <a:lnTo>
                    <a:pt x="1216298" y="661227"/>
                  </a:lnTo>
                  <a:lnTo>
                    <a:pt x="1220274" y="655270"/>
                  </a:lnTo>
                  <a:lnTo>
                    <a:pt x="1223057" y="649314"/>
                  </a:lnTo>
                  <a:lnTo>
                    <a:pt x="1226636" y="643357"/>
                  </a:lnTo>
                  <a:lnTo>
                    <a:pt x="1229022" y="637003"/>
                  </a:lnTo>
                  <a:lnTo>
                    <a:pt x="1231407" y="630650"/>
                  </a:lnTo>
                  <a:lnTo>
                    <a:pt x="1234191" y="623899"/>
                  </a:lnTo>
                  <a:lnTo>
                    <a:pt x="1236179" y="617148"/>
                  </a:lnTo>
                  <a:lnTo>
                    <a:pt x="1240155" y="603250"/>
                  </a:lnTo>
                  <a:close/>
                  <a:moveTo>
                    <a:pt x="763507" y="603250"/>
                  </a:moveTo>
                  <a:lnTo>
                    <a:pt x="880806" y="603250"/>
                  </a:lnTo>
                  <a:lnTo>
                    <a:pt x="880806" y="1188182"/>
                  </a:lnTo>
                  <a:lnTo>
                    <a:pt x="1017588" y="1188182"/>
                  </a:lnTo>
                  <a:lnTo>
                    <a:pt x="1017588" y="1296988"/>
                  </a:lnTo>
                  <a:lnTo>
                    <a:pt x="595313" y="1296988"/>
                  </a:lnTo>
                  <a:lnTo>
                    <a:pt x="595313" y="1188182"/>
                  </a:lnTo>
                  <a:lnTo>
                    <a:pt x="731300" y="1188182"/>
                  </a:lnTo>
                  <a:lnTo>
                    <a:pt x="731300" y="820068"/>
                  </a:lnTo>
                  <a:lnTo>
                    <a:pt x="725336" y="822053"/>
                  </a:lnTo>
                  <a:lnTo>
                    <a:pt x="718576" y="824833"/>
                  </a:lnTo>
                  <a:lnTo>
                    <a:pt x="704659" y="828407"/>
                  </a:lnTo>
                  <a:lnTo>
                    <a:pt x="688754" y="831981"/>
                  </a:lnTo>
                  <a:lnTo>
                    <a:pt x="672054" y="834760"/>
                  </a:lnTo>
                  <a:lnTo>
                    <a:pt x="654161" y="837143"/>
                  </a:lnTo>
                  <a:lnTo>
                    <a:pt x="635473" y="838732"/>
                  </a:lnTo>
                  <a:lnTo>
                    <a:pt x="615592" y="839526"/>
                  </a:lnTo>
                  <a:lnTo>
                    <a:pt x="595313" y="839923"/>
                  </a:lnTo>
                  <a:lnTo>
                    <a:pt x="595313" y="738265"/>
                  </a:lnTo>
                  <a:lnTo>
                    <a:pt x="604061" y="737073"/>
                  </a:lnTo>
                  <a:lnTo>
                    <a:pt x="612809" y="735882"/>
                  </a:lnTo>
                  <a:lnTo>
                    <a:pt x="621159" y="734294"/>
                  </a:lnTo>
                  <a:lnTo>
                    <a:pt x="629906" y="732705"/>
                  </a:lnTo>
                  <a:lnTo>
                    <a:pt x="637859" y="730720"/>
                  </a:lnTo>
                  <a:lnTo>
                    <a:pt x="645414" y="728734"/>
                  </a:lnTo>
                  <a:lnTo>
                    <a:pt x="652968" y="726352"/>
                  </a:lnTo>
                  <a:lnTo>
                    <a:pt x="660126" y="723969"/>
                  </a:lnTo>
                  <a:lnTo>
                    <a:pt x="667283" y="720792"/>
                  </a:lnTo>
                  <a:lnTo>
                    <a:pt x="674042" y="718012"/>
                  </a:lnTo>
                  <a:lnTo>
                    <a:pt x="680404" y="714438"/>
                  </a:lnTo>
                  <a:lnTo>
                    <a:pt x="686766" y="711262"/>
                  </a:lnTo>
                  <a:lnTo>
                    <a:pt x="692731" y="707688"/>
                  </a:lnTo>
                  <a:lnTo>
                    <a:pt x="698695" y="704114"/>
                  </a:lnTo>
                  <a:lnTo>
                    <a:pt x="704262" y="699746"/>
                  </a:lnTo>
                  <a:lnTo>
                    <a:pt x="709431" y="695775"/>
                  </a:lnTo>
                  <a:lnTo>
                    <a:pt x="714600" y="691407"/>
                  </a:lnTo>
                  <a:lnTo>
                    <a:pt x="719371" y="686641"/>
                  </a:lnTo>
                  <a:lnTo>
                    <a:pt x="724143" y="682273"/>
                  </a:lnTo>
                  <a:lnTo>
                    <a:pt x="728119" y="677111"/>
                  </a:lnTo>
                  <a:lnTo>
                    <a:pt x="732493" y="671551"/>
                  </a:lnTo>
                  <a:lnTo>
                    <a:pt x="736469" y="666389"/>
                  </a:lnTo>
                  <a:lnTo>
                    <a:pt x="740048" y="661227"/>
                  </a:lnTo>
                  <a:lnTo>
                    <a:pt x="744024" y="655270"/>
                  </a:lnTo>
                  <a:lnTo>
                    <a:pt x="746807" y="649314"/>
                  </a:lnTo>
                  <a:lnTo>
                    <a:pt x="749988" y="643357"/>
                  </a:lnTo>
                  <a:lnTo>
                    <a:pt x="752772" y="637003"/>
                  </a:lnTo>
                  <a:lnTo>
                    <a:pt x="755157" y="630650"/>
                  </a:lnTo>
                  <a:lnTo>
                    <a:pt x="757941" y="623899"/>
                  </a:lnTo>
                  <a:lnTo>
                    <a:pt x="759929" y="617148"/>
                  </a:lnTo>
                  <a:lnTo>
                    <a:pt x="763507" y="603250"/>
                  </a:lnTo>
                  <a:close/>
                  <a:moveTo>
                    <a:pt x="252860" y="274637"/>
                  </a:moveTo>
                  <a:lnTo>
                    <a:pt x="243333" y="275431"/>
                  </a:lnTo>
                  <a:lnTo>
                    <a:pt x="233806" y="276622"/>
                  </a:lnTo>
                  <a:lnTo>
                    <a:pt x="224676" y="279003"/>
                  </a:lnTo>
                  <a:lnTo>
                    <a:pt x="216340" y="282178"/>
                  </a:lnTo>
                  <a:lnTo>
                    <a:pt x="207607" y="286147"/>
                  </a:lnTo>
                  <a:lnTo>
                    <a:pt x="199668" y="290909"/>
                  </a:lnTo>
                  <a:lnTo>
                    <a:pt x="192523" y="296465"/>
                  </a:lnTo>
                  <a:lnTo>
                    <a:pt x="185774" y="302815"/>
                  </a:lnTo>
                  <a:lnTo>
                    <a:pt x="179820" y="309562"/>
                  </a:lnTo>
                  <a:lnTo>
                    <a:pt x="174263" y="316706"/>
                  </a:lnTo>
                  <a:lnTo>
                    <a:pt x="169499" y="324644"/>
                  </a:lnTo>
                  <a:lnTo>
                    <a:pt x="165530" y="332581"/>
                  </a:lnTo>
                  <a:lnTo>
                    <a:pt x="162354" y="341312"/>
                  </a:lnTo>
                  <a:lnTo>
                    <a:pt x="159972" y="350837"/>
                  </a:lnTo>
                  <a:lnTo>
                    <a:pt x="158385" y="359965"/>
                  </a:lnTo>
                  <a:lnTo>
                    <a:pt x="157988" y="369490"/>
                  </a:lnTo>
                  <a:lnTo>
                    <a:pt x="157988" y="1619647"/>
                  </a:lnTo>
                  <a:lnTo>
                    <a:pt x="158385" y="1629569"/>
                  </a:lnTo>
                  <a:lnTo>
                    <a:pt x="159972" y="1639094"/>
                  </a:lnTo>
                  <a:lnTo>
                    <a:pt x="162354" y="1647825"/>
                  </a:lnTo>
                  <a:lnTo>
                    <a:pt x="165530" y="1656953"/>
                  </a:lnTo>
                  <a:lnTo>
                    <a:pt x="169499" y="1665288"/>
                  </a:lnTo>
                  <a:lnTo>
                    <a:pt x="174263" y="1672828"/>
                  </a:lnTo>
                  <a:lnTo>
                    <a:pt x="179820" y="1679972"/>
                  </a:lnTo>
                  <a:lnTo>
                    <a:pt x="185774" y="1686719"/>
                  </a:lnTo>
                  <a:lnTo>
                    <a:pt x="192523" y="1693069"/>
                  </a:lnTo>
                  <a:lnTo>
                    <a:pt x="199668" y="1698625"/>
                  </a:lnTo>
                  <a:lnTo>
                    <a:pt x="207607" y="1702991"/>
                  </a:lnTo>
                  <a:lnTo>
                    <a:pt x="216340" y="1707356"/>
                  </a:lnTo>
                  <a:lnTo>
                    <a:pt x="224676" y="1710531"/>
                  </a:lnTo>
                  <a:lnTo>
                    <a:pt x="233806" y="1712913"/>
                  </a:lnTo>
                  <a:lnTo>
                    <a:pt x="243333" y="1714103"/>
                  </a:lnTo>
                  <a:lnTo>
                    <a:pt x="252860" y="1714897"/>
                  </a:lnTo>
                  <a:lnTo>
                    <a:pt x="1741040" y="1714897"/>
                  </a:lnTo>
                  <a:lnTo>
                    <a:pt x="1750567" y="1714103"/>
                  </a:lnTo>
                  <a:lnTo>
                    <a:pt x="1759697" y="1712913"/>
                  </a:lnTo>
                  <a:lnTo>
                    <a:pt x="1769224" y="1710531"/>
                  </a:lnTo>
                  <a:lnTo>
                    <a:pt x="1777560" y="1707356"/>
                  </a:lnTo>
                  <a:lnTo>
                    <a:pt x="1785896" y="1702991"/>
                  </a:lnTo>
                  <a:lnTo>
                    <a:pt x="1794232" y="1698625"/>
                  </a:lnTo>
                  <a:lnTo>
                    <a:pt x="1801377" y="1693069"/>
                  </a:lnTo>
                  <a:lnTo>
                    <a:pt x="1808126" y="1686719"/>
                  </a:lnTo>
                  <a:lnTo>
                    <a:pt x="1813683" y="1679972"/>
                  </a:lnTo>
                  <a:lnTo>
                    <a:pt x="1819240" y="1672828"/>
                  </a:lnTo>
                  <a:lnTo>
                    <a:pt x="1824401" y="1665288"/>
                  </a:lnTo>
                  <a:lnTo>
                    <a:pt x="1828370" y="1656953"/>
                  </a:lnTo>
                  <a:lnTo>
                    <a:pt x="1831546" y="1647825"/>
                  </a:lnTo>
                  <a:lnTo>
                    <a:pt x="1833531" y="1639094"/>
                  </a:lnTo>
                  <a:lnTo>
                    <a:pt x="1835516" y="1629569"/>
                  </a:lnTo>
                  <a:lnTo>
                    <a:pt x="1835912" y="1619647"/>
                  </a:lnTo>
                  <a:lnTo>
                    <a:pt x="1835912" y="369490"/>
                  </a:lnTo>
                  <a:lnTo>
                    <a:pt x="1835516" y="359965"/>
                  </a:lnTo>
                  <a:lnTo>
                    <a:pt x="1833531" y="350837"/>
                  </a:lnTo>
                  <a:lnTo>
                    <a:pt x="1831546" y="341312"/>
                  </a:lnTo>
                  <a:lnTo>
                    <a:pt x="1828370" y="332581"/>
                  </a:lnTo>
                  <a:lnTo>
                    <a:pt x="1824401" y="324644"/>
                  </a:lnTo>
                  <a:lnTo>
                    <a:pt x="1819240" y="316706"/>
                  </a:lnTo>
                  <a:lnTo>
                    <a:pt x="1813683" y="309562"/>
                  </a:lnTo>
                  <a:lnTo>
                    <a:pt x="1808126" y="302815"/>
                  </a:lnTo>
                  <a:lnTo>
                    <a:pt x="1801377" y="296465"/>
                  </a:lnTo>
                  <a:lnTo>
                    <a:pt x="1794232" y="290909"/>
                  </a:lnTo>
                  <a:lnTo>
                    <a:pt x="1785896" y="286147"/>
                  </a:lnTo>
                  <a:lnTo>
                    <a:pt x="1777560" y="282178"/>
                  </a:lnTo>
                  <a:lnTo>
                    <a:pt x="1769224" y="279003"/>
                  </a:lnTo>
                  <a:lnTo>
                    <a:pt x="1759697" y="276622"/>
                  </a:lnTo>
                  <a:lnTo>
                    <a:pt x="1750567" y="275431"/>
                  </a:lnTo>
                  <a:lnTo>
                    <a:pt x="1741040" y="274637"/>
                  </a:lnTo>
                  <a:lnTo>
                    <a:pt x="1613221" y="274637"/>
                  </a:lnTo>
                  <a:lnTo>
                    <a:pt x="1613221" y="338931"/>
                  </a:lnTo>
                  <a:lnTo>
                    <a:pt x="1366316" y="338931"/>
                  </a:lnTo>
                  <a:lnTo>
                    <a:pt x="1366316" y="274637"/>
                  </a:lnTo>
                  <a:lnTo>
                    <a:pt x="596622" y="274637"/>
                  </a:lnTo>
                  <a:lnTo>
                    <a:pt x="596622" y="338931"/>
                  </a:lnTo>
                  <a:lnTo>
                    <a:pt x="349717" y="338931"/>
                  </a:lnTo>
                  <a:lnTo>
                    <a:pt x="349717" y="274637"/>
                  </a:lnTo>
                  <a:lnTo>
                    <a:pt x="252860" y="274637"/>
                  </a:lnTo>
                  <a:close/>
                  <a:moveTo>
                    <a:pt x="442207" y="0"/>
                  </a:moveTo>
                  <a:lnTo>
                    <a:pt x="565660" y="0"/>
                  </a:lnTo>
                  <a:lnTo>
                    <a:pt x="565660" y="116284"/>
                  </a:lnTo>
                  <a:lnTo>
                    <a:pt x="1397278" y="116284"/>
                  </a:lnTo>
                  <a:lnTo>
                    <a:pt x="1397278" y="215503"/>
                  </a:lnTo>
                  <a:lnTo>
                    <a:pt x="1397278" y="307975"/>
                  </a:lnTo>
                  <a:lnTo>
                    <a:pt x="1461188" y="307975"/>
                  </a:lnTo>
                  <a:lnTo>
                    <a:pt x="1461188" y="0"/>
                  </a:lnTo>
                  <a:lnTo>
                    <a:pt x="1551296" y="0"/>
                  </a:lnTo>
                  <a:lnTo>
                    <a:pt x="1551296" y="116284"/>
                  </a:lnTo>
                  <a:lnTo>
                    <a:pt x="1741040" y="116284"/>
                  </a:lnTo>
                  <a:lnTo>
                    <a:pt x="1754140" y="116681"/>
                  </a:lnTo>
                  <a:lnTo>
                    <a:pt x="1766446" y="117475"/>
                  </a:lnTo>
                  <a:lnTo>
                    <a:pt x="1779148" y="119062"/>
                  </a:lnTo>
                  <a:lnTo>
                    <a:pt x="1791851" y="121840"/>
                  </a:lnTo>
                  <a:lnTo>
                    <a:pt x="1804156" y="124222"/>
                  </a:lnTo>
                  <a:lnTo>
                    <a:pt x="1816065" y="127794"/>
                  </a:lnTo>
                  <a:lnTo>
                    <a:pt x="1827973" y="131762"/>
                  </a:lnTo>
                  <a:lnTo>
                    <a:pt x="1839088" y="136525"/>
                  </a:lnTo>
                  <a:lnTo>
                    <a:pt x="1850600" y="141684"/>
                  </a:lnTo>
                  <a:lnTo>
                    <a:pt x="1861318" y="147240"/>
                  </a:lnTo>
                  <a:lnTo>
                    <a:pt x="1872035" y="152797"/>
                  </a:lnTo>
                  <a:lnTo>
                    <a:pt x="1882356" y="159544"/>
                  </a:lnTo>
                  <a:lnTo>
                    <a:pt x="1892280" y="167084"/>
                  </a:lnTo>
                  <a:lnTo>
                    <a:pt x="1901807" y="174228"/>
                  </a:lnTo>
                  <a:lnTo>
                    <a:pt x="1911334" y="182165"/>
                  </a:lnTo>
                  <a:lnTo>
                    <a:pt x="1919670" y="190500"/>
                  </a:lnTo>
                  <a:lnTo>
                    <a:pt x="1928006" y="199231"/>
                  </a:lnTo>
                  <a:lnTo>
                    <a:pt x="1935945" y="208756"/>
                  </a:lnTo>
                  <a:lnTo>
                    <a:pt x="1943884" y="218281"/>
                  </a:lnTo>
                  <a:lnTo>
                    <a:pt x="1951029" y="228203"/>
                  </a:lnTo>
                  <a:lnTo>
                    <a:pt x="1957380" y="238125"/>
                  </a:lnTo>
                  <a:lnTo>
                    <a:pt x="1963732" y="249237"/>
                  </a:lnTo>
                  <a:lnTo>
                    <a:pt x="1968892" y="259953"/>
                  </a:lnTo>
                  <a:lnTo>
                    <a:pt x="1974052" y="271065"/>
                  </a:lnTo>
                  <a:lnTo>
                    <a:pt x="1978816" y="282575"/>
                  </a:lnTo>
                  <a:lnTo>
                    <a:pt x="1982389" y="294084"/>
                  </a:lnTo>
                  <a:lnTo>
                    <a:pt x="1985961" y="306387"/>
                  </a:lnTo>
                  <a:lnTo>
                    <a:pt x="1988740" y="318690"/>
                  </a:lnTo>
                  <a:lnTo>
                    <a:pt x="1991122" y="330994"/>
                  </a:lnTo>
                  <a:lnTo>
                    <a:pt x="1992709" y="344090"/>
                  </a:lnTo>
                  <a:lnTo>
                    <a:pt x="1993503" y="356790"/>
                  </a:lnTo>
                  <a:lnTo>
                    <a:pt x="1993900" y="369490"/>
                  </a:lnTo>
                  <a:lnTo>
                    <a:pt x="1993900" y="1619647"/>
                  </a:lnTo>
                  <a:lnTo>
                    <a:pt x="1993503" y="1632744"/>
                  </a:lnTo>
                  <a:lnTo>
                    <a:pt x="1992709" y="1645841"/>
                  </a:lnTo>
                  <a:lnTo>
                    <a:pt x="1991122" y="1658541"/>
                  </a:lnTo>
                  <a:lnTo>
                    <a:pt x="1988740" y="1670844"/>
                  </a:lnTo>
                  <a:lnTo>
                    <a:pt x="1985961" y="1682750"/>
                  </a:lnTo>
                  <a:lnTo>
                    <a:pt x="1982389" y="1695053"/>
                  </a:lnTo>
                  <a:lnTo>
                    <a:pt x="1978816" y="1706960"/>
                  </a:lnTo>
                  <a:lnTo>
                    <a:pt x="1974052" y="1718469"/>
                  </a:lnTo>
                  <a:lnTo>
                    <a:pt x="1968892" y="1729581"/>
                  </a:lnTo>
                  <a:lnTo>
                    <a:pt x="1963732" y="1740694"/>
                  </a:lnTo>
                  <a:lnTo>
                    <a:pt x="1957380" y="1751410"/>
                  </a:lnTo>
                  <a:lnTo>
                    <a:pt x="1951029" y="1761331"/>
                  </a:lnTo>
                  <a:lnTo>
                    <a:pt x="1943884" y="1771650"/>
                  </a:lnTo>
                  <a:lnTo>
                    <a:pt x="1935945" y="1780778"/>
                  </a:lnTo>
                  <a:lnTo>
                    <a:pt x="1928006" y="1789906"/>
                  </a:lnTo>
                  <a:lnTo>
                    <a:pt x="1919670" y="1799035"/>
                  </a:lnTo>
                  <a:lnTo>
                    <a:pt x="1911334" y="1807369"/>
                  </a:lnTo>
                  <a:lnTo>
                    <a:pt x="1901807" y="1815306"/>
                  </a:lnTo>
                  <a:lnTo>
                    <a:pt x="1892280" y="1822847"/>
                  </a:lnTo>
                  <a:lnTo>
                    <a:pt x="1882356" y="1829594"/>
                  </a:lnTo>
                  <a:lnTo>
                    <a:pt x="1872035" y="1836341"/>
                  </a:lnTo>
                  <a:lnTo>
                    <a:pt x="1861318" y="1842294"/>
                  </a:lnTo>
                  <a:lnTo>
                    <a:pt x="1850600" y="1848247"/>
                  </a:lnTo>
                  <a:lnTo>
                    <a:pt x="1839088" y="1853406"/>
                  </a:lnTo>
                  <a:lnTo>
                    <a:pt x="1827973" y="1857375"/>
                  </a:lnTo>
                  <a:lnTo>
                    <a:pt x="1816065" y="1861741"/>
                  </a:lnTo>
                  <a:lnTo>
                    <a:pt x="1804156" y="1864916"/>
                  </a:lnTo>
                  <a:lnTo>
                    <a:pt x="1791851" y="1868091"/>
                  </a:lnTo>
                  <a:lnTo>
                    <a:pt x="1779148" y="1870075"/>
                  </a:lnTo>
                  <a:lnTo>
                    <a:pt x="1766446" y="1871663"/>
                  </a:lnTo>
                  <a:lnTo>
                    <a:pt x="1754140" y="1872456"/>
                  </a:lnTo>
                  <a:lnTo>
                    <a:pt x="1741040" y="1873250"/>
                  </a:lnTo>
                  <a:lnTo>
                    <a:pt x="252860" y="1873250"/>
                  </a:lnTo>
                  <a:lnTo>
                    <a:pt x="239760" y="1872456"/>
                  </a:lnTo>
                  <a:lnTo>
                    <a:pt x="227058" y="1871663"/>
                  </a:lnTo>
                  <a:lnTo>
                    <a:pt x="214355" y="1870075"/>
                  </a:lnTo>
                  <a:lnTo>
                    <a:pt x="201653" y="1868091"/>
                  </a:lnTo>
                  <a:lnTo>
                    <a:pt x="189744" y="1864916"/>
                  </a:lnTo>
                  <a:lnTo>
                    <a:pt x="177835" y="1861741"/>
                  </a:lnTo>
                  <a:lnTo>
                    <a:pt x="165927" y="1857375"/>
                  </a:lnTo>
                  <a:lnTo>
                    <a:pt x="154018" y="1853406"/>
                  </a:lnTo>
                  <a:lnTo>
                    <a:pt x="143300" y="1848247"/>
                  </a:lnTo>
                  <a:lnTo>
                    <a:pt x="132186" y="1842294"/>
                  </a:lnTo>
                  <a:lnTo>
                    <a:pt x="121865" y="1836341"/>
                  </a:lnTo>
                  <a:lnTo>
                    <a:pt x="111147" y="1829594"/>
                  </a:lnTo>
                  <a:lnTo>
                    <a:pt x="101620" y="1822847"/>
                  </a:lnTo>
                  <a:lnTo>
                    <a:pt x="91696" y="1815306"/>
                  </a:lnTo>
                  <a:lnTo>
                    <a:pt x="82566" y="1807369"/>
                  </a:lnTo>
                  <a:lnTo>
                    <a:pt x="74230" y="1799035"/>
                  </a:lnTo>
                  <a:lnTo>
                    <a:pt x="65497" y="1789906"/>
                  </a:lnTo>
                  <a:lnTo>
                    <a:pt x="57558" y="1780778"/>
                  </a:lnTo>
                  <a:lnTo>
                    <a:pt x="50016" y="1771650"/>
                  </a:lnTo>
                  <a:lnTo>
                    <a:pt x="42871" y="1761331"/>
                  </a:lnTo>
                  <a:lnTo>
                    <a:pt x="36520" y="1751410"/>
                  </a:lnTo>
                  <a:lnTo>
                    <a:pt x="30168" y="1740694"/>
                  </a:lnTo>
                  <a:lnTo>
                    <a:pt x="24611" y="1729581"/>
                  </a:lnTo>
                  <a:lnTo>
                    <a:pt x="19848" y="1718469"/>
                  </a:lnTo>
                  <a:lnTo>
                    <a:pt x="15084" y="1706960"/>
                  </a:lnTo>
                  <a:lnTo>
                    <a:pt x="11115" y="1695053"/>
                  </a:lnTo>
                  <a:lnTo>
                    <a:pt x="7939" y="1682750"/>
                  </a:lnTo>
                  <a:lnTo>
                    <a:pt x="4763" y="1670844"/>
                  </a:lnTo>
                  <a:lnTo>
                    <a:pt x="2779" y="1658541"/>
                  </a:lnTo>
                  <a:lnTo>
                    <a:pt x="1191" y="1645841"/>
                  </a:lnTo>
                  <a:lnTo>
                    <a:pt x="0" y="1632744"/>
                  </a:lnTo>
                  <a:lnTo>
                    <a:pt x="0" y="1619647"/>
                  </a:lnTo>
                  <a:lnTo>
                    <a:pt x="0" y="369490"/>
                  </a:lnTo>
                  <a:lnTo>
                    <a:pt x="0" y="356790"/>
                  </a:lnTo>
                  <a:lnTo>
                    <a:pt x="1191" y="344090"/>
                  </a:lnTo>
                  <a:lnTo>
                    <a:pt x="2779" y="330994"/>
                  </a:lnTo>
                  <a:lnTo>
                    <a:pt x="4763" y="318690"/>
                  </a:lnTo>
                  <a:lnTo>
                    <a:pt x="7939" y="306387"/>
                  </a:lnTo>
                  <a:lnTo>
                    <a:pt x="11115" y="294084"/>
                  </a:lnTo>
                  <a:lnTo>
                    <a:pt x="15084" y="282575"/>
                  </a:lnTo>
                  <a:lnTo>
                    <a:pt x="19848" y="271065"/>
                  </a:lnTo>
                  <a:lnTo>
                    <a:pt x="24611" y="259953"/>
                  </a:lnTo>
                  <a:lnTo>
                    <a:pt x="30168" y="249237"/>
                  </a:lnTo>
                  <a:lnTo>
                    <a:pt x="36520" y="238125"/>
                  </a:lnTo>
                  <a:lnTo>
                    <a:pt x="42871" y="228203"/>
                  </a:lnTo>
                  <a:lnTo>
                    <a:pt x="50016" y="218281"/>
                  </a:lnTo>
                  <a:lnTo>
                    <a:pt x="57558" y="208756"/>
                  </a:lnTo>
                  <a:lnTo>
                    <a:pt x="65497" y="199231"/>
                  </a:lnTo>
                  <a:lnTo>
                    <a:pt x="74230" y="190500"/>
                  </a:lnTo>
                  <a:lnTo>
                    <a:pt x="82566" y="182165"/>
                  </a:lnTo>
                  <a:lnTo>
                    <a:pt x="91696" y="174228"/>
                  </a:lnTo>
                  <a:lnTo>
                    <a:pt x="101620" y="167084"/>
                  </a:lnTo>
                  <a:lnTo>
                    <a:pt x="111147" y="159544"/>
                  </a:lnTo>
                  <a:lnTo>
                    <a:pt x="121865" y="152797"/>
                  </a:lnTo>
                  <a:lnTo>
                    <a:pt x="132186" y="147240"/>
                  </a:lnTo>
                  <a:lnTo>
                    <a:pt x="143300" y="141684"/>
                  </a:lnTo>
                  <a:lnTo>
                    <a:pt x="154018" y="136525"/>
                  </a:lnTo>
                  <a:lnTo>
                    <a:pt x="165927" y="131762"/>
                  </a:lnTo>
                  <a:lnTo>
                    <a:pt x="177835" y="127794"/>
                  </a:lnTo>
                  <a:lnTo>
                    <a:pt x="189744" y="124222"/>
                  </a:lnTo>
                  <a:lnTo>
                    <a:pt x="201653" y="121840"/>
                  </a:lnTo>
                  <a:lnTo>
                    <a:pt x="214355" y="119062"/>
                  </a:lnTo>
                  <a:lnTo>
                    <a:pt x="227058" y="117475"/>
                  </a:lnTo>
                  <a:lnTo>
                    <a:pt x="239760" y="116681"/>
                  </a:lnTo>
                  <a:lnTo>
                    <a:pt x="252860" y="116284"/>
                  </a:lnTo>
                  <a:lnTo>
                    <a:pt x="380679" y="116284"/>
                  </a:lnTo>
                  <a:lnTo>
                    <a:pt x="380679" y="215503"/>
                  </a:lnTo>
                  <a:lnTo>
                    <a:pt x="380679" y="307975"/>
                  </a:lnTo>
                  <a:lnTo>
                    <a:pt x="442207" y="307975"/>
                  </a:lnTo>
                  <a:lnTo>
                    <a:pt x="44220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335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61" name="组合 135">
            <a:extLst>
              <a:ext uri="{FF2B5EF4-FFF2-40B4-BE49-F238E27FC236}">
                <a16:creationId xmlns:a16="http://schemas.microsoft.com/office/drawing/2014/main" id="{52CC98DE-6E59-42A8-ACCC-1CBB52A1988F}"/>
              </a:ext>
            </a:extLst>
          </p:cNvPr>
          <p:cNvGrpSpPr/>
          <p:nvPr/>
        </p:nvGrpSpPr>
        <p:grpSpPr>
          <a:xfrm>
            <a:off x="13917389" y="3421237"/>
            <a:ext cx="1122600" cy="1302395"/>
            <a:chOff x="5301679" y="3724016"/>
            <a:chExt cx="1123045" cy="1302732"/>
          </a:xfrm>
        </p:grpSpPr>
        <p:sp>
          <p:nvSpPr>
            <p:cNvPr id="62" name="六边形 136">
              <a:extLst>
                <a:ext uri="{FF2B5EF4-FFF2-40B4-BE49-F238E27FC236}">
                  <a16:creationId xmlns:a16="http://schemas.microsoft.com/office/drawing/2014/main" id="{1694E2BE-B0EE-4739-AE10-760BCAA77DDD}"/>
                </a:ext>
              </a:extLst>
            </p:cNvPr>
            <p:cNvSpPr/>
            <p:nvPr/>
          </p:nvSpPr>
          <p:spPr>
            <a:xfrm rot="5400000">
              <a:off x="5211836" y="3813859"/>
              <a:ext cx="1302732" cy="1123045"/>
            </a:xfrm>
            <a:prstGeom prst="hexag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35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3" name="KSO_Shape">
              <a:extLst>
                <a:ext uri="{FF2B5EF4-FFF2-40B4-BE49-F238E27FC236}">
                  <a16:creationId xmlns:a16="http://schemas.microsoft.com/office/drawing/2014/main" id="{840123C8-4D53-4D4F-8D74-832F27F9B1B4}"/>
                </a:ext>
              </a:extLst>
            </p:cNvPr>
            <p:cNvSpPr/>
            <p:nvPr/>
          </p:nvSpPr>
          <p:spPr bwMode="auto">
            <a:xfrm>
              <a:off x="5622788" y="4143426"/>
              <a:ext cx="480825" cy="453578"/>
            </a:xfrm>
            <a:custGeom>
              <a:avLst/>
              <a:gdLst>
                <a:gd name="T0" fmla="*/ 186247 w 2959101"/>
                <a:gd name="T1" fmla="*/ 1226349 h 2789237"/>
                <a:gd name="T2" fmla="*/ 230689 w 2959101"/>
                <a:gd name="T3" fmla="*/ 1237612 h 2789237"/>
                <a:gd name="T4" fmla="*/ 288413 w 2959101"/>
                <a:gd name="T5" fmla="*/ 1242988 h 2789237"/>
                <a:gd name="T6" fmla="*/ 479719 w 2959101"/>
                <a:gd name="T7" fmla="*/ 1671247 h 2789237"/>
                <a:gd name="T8" fmla="*/ 447792 w 2959101"/>
                <a:gd name="T9" fmla="*/ 1667919 h 2789237"/>
                <a:gd name="T10" fmla="*/ 425571 w 2959101"/>
                <a:gd name="T11" fmla="*/ 1655632 h 2789237"/>
                <a:gd name="T12" fmla="*/ 406415 w 2959101"/>
                <a:gd name="T13" fmla="*/ 1632337 h 2789237"/>
                <a:gd name="T14" fmla="*/ 1684037 w 2959101"/>
                <a:gd name="T15" fmla="*/ 1235155 h 2789237"/>
                <a:gd name="T16" fmla="*/ 1739462 w 2959101"/>
                <a:gd name="T17" fmla="*/ 1231059 h 2789237"/>
                <a:gd name="T18" fmla="*/ 1778540 w 2959101"/>
                <a:gd name="T19" fmla="*/ 1219540 h 2789237"/>
                <a:gd name="T20" fmla="*/ 1816086 w 2959101"/>
                <a:gd name="T21" fmla="*/ 1198804 h 2789237"/>
                <a:gd name="T22" fmla="*/ 1573698 w 2959101"/>
                <a:gd name="T23" fmla="*/ 1645505 h 2789237"/>
                <a:gd name="T24" fmla="*/ 1560927 w 2959101"/>
                <a:gd name="T25" fmla="*/ 1659840 h 2789237"/>
                <a:gd name="T26" fmla="*/ 1547390 w 2959101"/>
                <a:gd name="T27" fmla="*/ 1666496 h 2789237"/>
                <a:gd name="T28" fmla="*/ 1509589 w 2959101"/>
                <a:gd name="T29" fmla="*/ 1671104 h 2789237"/>
                <a:gd name="T30" fmla="*/ 1044479 w 2959101"/>
                <a:gd name="T31" fmla="*/ 1465033 h 2789237"/>
                <a:gd name="T32" fmla="*/ 653055 w 2959101"/>
                <a:gd name="T33" fmla="*/ 989868 h 2789237"/>
                <a:gd name="T34" fmla="*/ 262244 w 2959101"/>
                <a:gd name="T35" fmla="*/ 1208432 h 2789237"/>
                <a:gd name="T36" fmla="*/ 203201 w 2959101"/>
                <a:gd name="T37" fmla="*/ 1197683 h 2789237"/>
                <a:gd name="T38" fmla="*/ 151059 w 2959101"/>
                <a:gd name="T39" fmla="*/ 1173369 h 2789237"/>
                <a:gd name="T40" fmla="*/ 106841 w 2959101"/>
                <a:gd name="T41" fmla="*/ 1139075 h 2789237"/>
                <a:gd name="T42" fmla="*/ 72846 w 2959101"/>
                <a:gd name="T43" fmla="*/ 1097359 h 2789237"/>
                <a:gd name="T44" fmla="*/ 49586 w 2959101"/>
                <a:gd name="T45" fmla="*/ 1051547 h 2789237"/>
                <a:gd name="T46" fmla="*/ 39874 w 2959101"/>
                <a:gd name="T47" fmla="*/ 1004712 h 2789237"/>
                <a:gd name="T48" fmla="*/ 44474 w 2959101"/>
                <a:gd name="T49" fmla="*/ 953782 h 2789237"/>
                <a:gd name="T50" fmla="*/ 156427 w 2959101"/>
                <a:gd name="T51" fmla="*/ 723445 h 2789237"/>
                <a:gd name="T52" fmla="*/ 1881769 w 2959101"/>
                <a:gd name="T53" fmla="*/ 891877 h 2789237"/>
                <a:gd name="T54" fmla="*/ 1894788 w 2959101"/>
                <a:gd name="T55" fmla="*/ 923328 h 2789237"/>
                <a:gd name="T56" fmla="*/ 1902958 w 2959101"/>
                <a:gd name="T57" fmla="*/ 957080 h 2789237"/>
                <a:gd name="T58" fmla="*/ 1904745 w 2959101"/>
                <a:gd name="T59" fmla="*/ 994156 h 2789237"/>
                <a:gd name="T60" fmla="*/ 1893767 w 2959101"/>
                <a:gd name="T61" fmla="*/ 1047342 h 2789237"/>
                <a:gd name="T62" fmla="*/ 1869771 w 2959101"/>
                <a:gd name="T63" fmla="*/ 1095413 h 2789237"/>
                <a:gd name="T64" fmla="*/ 1834797 w 2959101"/>
                <a:gd name="T65" fmla="*/ 1136069 h 2789237"/>
                <a:gd name="T66" fmla="*/ 1792164 w 2959101"/>
                <a:gd name="T67" fmla="*/ 1167520 h 2789237"/>
                <a:gd name="T68" fmla="*/ 1744425 w 2959101"/>
                <a:gd name="T69" fmla="*/ 1188999 h 2789237"/>
                <a:gd name="T70" fmla="*/ 1694645 w 2959101"/>
                <a:gd name="T71" fmla="*/ 1198460 h 2789237"/>
                <a:gd name="T72" fmla="*/ 1531517 w 2959101"/>
                <a:gd name="T73" fmla="*/ 727463 h 2789237"/>
                <a:gd name="T74" fmla="*/ 1310612 w 2959101"/>
                <a:gd name="T75" fmla="*/ 512 h 2789237"/>
                <a:gd name="T76" fmla="*/ 1333869 w 2959101"/>
                <a:gd name="T77" fmla="*/ 7934 h 2789237"/>
                <a:gd name="T78" fmla="*/ 1352526 w 2959101"/>
                <a:gd name="T79" fmla="*/ 26874 h 2789237"/>
                <a:gd name="T80" fmla="*/ 1493861 w 2959101"/>
                <a:gd name="T81" fmla="*/ 264384 h 2789237"/>
                <a:gd name="T82" fmla="*/ 892487 w 2959101"/>
                <a:gd name="T83" fmla="*/ 95976 h 2789237"/>
                <a:gd name="T84" fmla="*/ 832682 w 2959101"/>
                <a:gd name="T85" fmla="*/ 21499 h 2789237"/>
                <a:gd name="T86" fmla="*/ 658932 w 2959101"/>
                <a:gd name="T87" fmla="*/ 0 h 2789237"/>
                <a:gd name="T88" fmla="*/ 706710 w 2959101"/>
                <a:gd name="T89" fmla="*/ 3069 h 2789237"/>
                <a:gd name="T90" fmla="*/ 746568 w 2959101"/>
                <a:gd name="T91" fmla="*/ 12022 h 2789237"/>
                <a:gd name="T92" fmla="*/ 779783 w 2959101"/>
                <a:gd name="T93" fmla="*/ 26347 h 2789237"/>
                <a:gd name="T94" fmla="*/ 807888 w 2959101"/>
                <a:gd name="T95" fmla="*/ 45788 h 2789237"/>
                <a:gd name="T96" fmla="*/ 831905 w 2959101"/>
                <a:gd name="T97" fmla="*/ 69578 h 2789237"/>
                <a:gd name="T98" fmla="*/ 862565 w 2959101"/>
                <a:gd name="T99" fmla="*/ 112553 h 2789237"/>
                <a:gd name="T100" fmla="*/ 861798 w 2959101"/>
                <a:gd name="T101" fmla="*/ 328704 h 2789237"/>
                <a:gd name="T102" fmla="*/ 501800 w 2959101"/>
                <a:gd name="T103" fmla="*/ 83903 h 2789237"/>
                <a:gd name="T104" fmla="*/ 531183 w 2959101"/>
                <a:gd name="T105" fmla="*/ 43998 h 2789237"/>
                <a:gd name="T106" fmla="*/ 566697 w 2959101"/>
                <a:gd name="T107" fmla="*/ 17394 h 2789237"/>
                <a:gd name="T108" fmla="*/ 612431 w 2959101"/>
                <a:gd name="T109" fmla="*/ 3325 h 2789237"/>
                <a:gd name="T110" fmla="*/ 658932 w 2959101"/>
                <a:gd name="T111" fmla="*/ 0 h 2789237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2959101" h="2789237">
                  <a:moveTo>
                    <a:pt x="230188" y="1878012"/>
                  </a:moveTo>
                  <a:lnTo>
                    <a:pt x="253199" y="1889137"/>
                  </a:lnTo>
                  <a:lnTo>
                    <a:pt x="265102" y="1894302"/>
                  </a:lnTo>
                  <a:lnTo>
                    <a:pt x="277004" y="1898673"/>
                  </a:lnTo>
                  <a:lnTo>
                    <a:pt x="289303" y="1903440"/>
                  </a:lnTo>
                  <a:lnTo>
                    <a:pt x="301999" y="1907414"/>
                  </a:lnTo>
                  <a:lnTo>
                    <a:pt x="315092" y="1911387"/>
                  </a:lnTo>
                  <a:lnTo>
                    <a:pt x="328978" y="1914963"/>
                  </a:lnTo>
                  <a:lnTo>
                    <a:pt x="343657" y="1918538"/>
                  </a:lnTo>
                  <a:lnTo>
                    <a:pt x="358337" y="1920922"/>
                  </a:lnTo>
                  <a:lnTo>
                    <a:pt x="374207" y="1923704"/>
                  </a:lnTo>
                  <a:lnTo>
                    <a:pt x="391267" y="1925690"/>
                  </a:lnTo>
                  <a:lnTo>
                    <a:pt x="408724" y="1927279"/>
                  </a:lnTo>
                  <a:lnTo>
                    <a:pt x="427767" y="1928471"/>
                  </a:lnTo>
                  <a:lnTo>
                    <a:pt x="448001" y="1929266"/>
                  </a:lnTo>
                  <a:lnTo>
                    <a:pt x="469029" y="1929266"/>
                  </a:lnTo>
                  <a:lnTo>
                    <a:pt x="1446213" y="1929266"/>
                  </a:lnTo>
                  <a:lnTo>
                    <a:pt x="1293069" y="2273739"/>
                  </a:lnTo>
                  <a:lnTo>
                    <a:pt x="1446213" y="2593975"/>
                  </a:lnTo>
                  <a:lnTo>
                    <a:pt x="745164" y="2593975"/>
                  </a:lnTo>
                  <a:lnTo>
                    <a:pt x="733261" y="2593975"/>
                  </a:lnTo>
                  <a:lnTo>
                    <a:pt x="722946" y="2593181"/>
                  </a:lnTo>
                  <a:lnTo>
                    <a:pt x="713424" y="2591989"/>
                  </a:lnTo>
                  <a:lnTo>
                    <a:pt x="703902" y="2590399"/>
                  </a:lnTo>
                  <a:lnTo>
                    <a:pt x="695571" y="2588810"/>
                  </a:lnTo>
                  <a:lnTo>
                    <a:pt x="688032" y="2586029"/>
                  </a:lnTo>
                  <a:lnTo>
                    <a:pt x="680891" y="2582850"/>
                  </a:lnTo>
                  <a:lnTo>
                    <a:pt x="673750" y="2578877"/>
                  </a:lnTo>
                  <a:lnTo>
                    <a:pt x="667402" y="2574507"/>
                  </a:lnTo>
                  <a:lnTo>
                    <a:pt x="661054" y="2569739"/>
                  </a:lnTo>
                  <a:lnTo>
                    <a:pt x="655103" y="2564177"/>
                  </a:lnTo>
                  <a:lnTo>
                    <a:pt x="649151" y="2557422"/>
                  </a:lnTo>
                  <a:lnTo>
                    <a:pt x="643200" y="2550668"/>
                  </a:lnTo>
                  <a:lnTo>
                    <a:pt x="637646" y="2542324"/>
                  </a:lnTo>
                  <a:lnTo>
                    <a:pt x="631298" y="2533583"/>
                  </a:lnTo>
                  <a:lnTo>
                    <a:pt x="625347" y="2523650"/>
                  </a:lnTo>
                  <a:lnTo>
                    <a:pt x="230188" y="1878012"/>
                  </a:lnTo>
                  <a:close/>
                  <a:moveTo>
                    <a:pt x="1932679" y="1738312"/>
                  </a:moveTo>
                  <a:lnTo>
                    <a:pt x="1932679" y="1917109"/>
                  </a:lnTo>
                  <a:lnTo>
                    <a:pt x="2615872" y="1917109"/>
                  </a:lnTo>
                  <a:lnTo>
                    <a:pt x="2636106" y="1916711"/>
                  </a:lnTo>
                  <a:lnTo>
                    <a:pt x="2654356" y="1915917"/>
                  </a:lnTo>
                  <a:lnTo>
                    <a:pt x="2671416" y="1914725"/>
                  </a:lnTo>
                  <a:lnTo>
                    <a:pt x="2687286" y="1912738"/>
                  </a:lnTo>
                  <a:lnTo>
                    <a:pt x="2701965" y="1910751"/>
                  </a:lnTo>
                  <a:lnTo>
                    <a:pt x="2715851" y="1907970"/>
                  </a:lnTo>
                  <a:lnTo>
                    <a:pt x="2728547" y="1904791"/>
                  </a:lnTo>
                  <a:lnTo>
                    <a:pt x="2740449" y="1901216"/>
                  </a:lnTo>
                  <a:lnTo>
                    <a:pt x="2751955" y="1897640"/>
                  </a:lnTo>
                  <a:lnTo>
                    <a:pt x="2762667" y="1892872"/>
                  </a:lnTo>
                  <a:lnTo>
                    <a:pt x="2772982" y="1888104"/>
                  </a:lnTo>
                  <a:lnTo>
                    <a:pt x="2782901" y="1883336"/>
                  </a:lnTo>
                  <a:lnTo>
                    <a:pt x="2792423" y="1878171"/>
                  </a:lnTo>
                  <a:lnTo>
                    <a:pt x="2802341" y="1872608"/>
                  </a:lnTo>
                  <a:lnTo>
                    <a:pt x="2820988" y="1860688"/>
                  </a:lnTo>
                  <a:lnTo>
                    <a:pt x="2473441" y="2504355"/>
                  </a:lnTo>
                  <a:lnTo>
                    <a:pt x="2465506" y="2519056"/>
                  </a:lnTo>
                  <a:lnTo>
                    <a:pt x="2458364" y="2532168"/>
                  </a:lnTo>
                  <a:lnTo>
                    <a:pt x="2451223" y="2544088"/>
                  </a:lnTo>
                  <a:lnTo>
                    <a:pt x="2444478" y="2554021"/>
                  </a:lnTo>
                  <a:lnTo>
                    <a:pt x="2438130" y="2562365"/>
                  </a:lnTo>
                  <a:lnTo>
                    <a:pt x="2434956" y="2566338"/>
                  </a:lnTo>
                  <a:lnTo>
                    <a:pt x="2431386" y="2569914"/>
                  </a:lnTo>
                  <a:lnTo>
                    <a:pt x="2428212" y="2573092"/>
                  </a:lnTo>
                  <a:lnTo>
                    <a:pt x="2424641" y="2576271"/>
                  </a:lnTo>
                  <a:lnTo>
                    <a:pt x="2420674" y="2578655"/>
                  </a:lnTo>
                  <a:lnTo>
                    <a:pt x="2416706" y="2581039"/>
                  </a:lnTo>
                  <a:lnTo>
                    <a:pt x="2412342" y="2583025"/>
                  </a:lnTo>
                  <a:lnTo>
                    <a:pt x="2407978" y="2585012"/>
                  </a:lnTo>
                  <a:lnTo>
                    <a:pt x="2403614" y="2586601"/>
                  </a:lnTo>
                  <a:lnTo>
                    <a:pt x="2398059" y="2587793"/>
                  </a:lnTo>
                  <a:lnTo>
                    <a:pt x="2387347" y="2590575"/>
                  </a:lnTo>
                  <a:lnTo>
                    <a:pt x="2375048" y="2591767"/>
                  </a:lnTo>
                  <a:lnTo>
                    <a:pt x="2361162" y="2593356"/>
                  </a:lnTo>
                  <a:lnTo>
                    <a:pt x="2344896" y="2593753"/>
                  </a:lnTo>
                  <a:lnTo>
                    <a:pt x="2326645" y="2594151"/>
                  </a:lnTo>
                  <a:lnTo>
                    <a:pt x="2306411" y="2594151"/>
                  </a:lnTo>
                  <a:lnTo>
                    <a:pt x="1958864" y="2594151"/>
                  </a:lnTo>
                  <a:lnTo>
                    <a:pt x="1958864" y="2789237"/>
                  </a:lnTo>
                  <a:lnTo>
                    <a:pt x="1622425" y="2273907"/>
                  </a:lnTo>
                  <a:lnTo>
                    <a:pt x="1932679" y="1738312"/>
                  </a:lnTo>
                  <a:close/>
                  <a:moveTo>
                    <a:pt x="0" y="995362"/>
                  </a:moveTo>
                  <a:lnTo>
                    <a:pt x="674158" y="995362"/>
                  </a:lnTo>
                  <a:lnTo>
                    <a:pt x="950888" y="1437085"/>
                  </a:lnTo>
                  <a:lnTo>
                    <a:pt x="1014413" y="1536394"/>
                  </a:lnTo>
                  <a:lnTo>
                    <a:pt x="950888" y="1504615"/>
                  </a:lnTo>
                  <a:lnTo>
                    <a:pt x="840911" y="1449797"/>
                  </a:lnTo>
                  <a:lnTo>
                    <a:pt x="608251" y="1876425"/>
                  </a:lnTo>
                  <a:lnTo>
                    <a:pt x="426411" y="1876425"/>
                  </a:lnTo>
                  <a:lnTo>
                    <a:pt x="407353" y="1875631"/>
                  </a:lnTo>
                  <a:lnTo>
                    <a:pt x="388296" y="1874439"/>
                  </a:lnTo>
                  <a:lnTo>
                    <a:pt x="369635" y="1871658"/>
                  </a:lnTo>
                  <a:lnTo>
                    <a:pt x="350975" y="1868083"/>
                  </a:lnTo>
                  <a:lnTo>
                    <a:pt x="333506" y="1864111"/>
                  </a:lnTo>
                  <a:lnTo>
                    <a:pt x="315639" y="1858947"/>
                  </a:lnTo>
                  <a:lnTo>
                    <a:pt x="298567" y="1852988"/>
                  </a:lnTo>
                  <a:lnTo>
                    <a:pt x="281892" y="1845838"/>
                  </a:lnTo>
                  <a:lnTo>
                    <a:pt x="265614" y="1838291"/>
                  </a:lnTo>
                  <a:lnTo>
                    <a:pt x="249732" y="1829949"/>
                  </a:lnTo>
                  <a:lnTo>
                    <a:pt x="234645" y="1821210"/>
                  </a:lnTo>
                  <a:lnTo>
                    <a:pt x="219955" y="1811676"/>
                  </a:lnTo>
                  <a:lnTo>
                    <a:pt x="205662" y="1801745"/>
                  </a:lnTo>
                  <a:lnTo>
                    <a:pt x="192163" y="1791020"/>
                  </a:lnTo>
                  <a:lnTo>
                    <a:pt x="179061" y="1779500"/>
                  </a:lnTo>
                  <a:lnTo>
                    <a:pt x="165959" y="1767981"/>
                  </a:lnTo>
                  <a:lnTo>
                    <a:pt x="154445" y="1755666"/>
                  </a:lnTo>
                  <a:lnTo>
                    <a:pt x="142931" y="1743352"/>
                  </a:lnTo>
                  <a:lnTo>
                    <a:pt x="132211" y="1730243"/>
                  </a:lnTo>
                  <a:lnTo>
                    <a:pt x="122285" y="1716738"/>
                  </a:lnTo>
                  <a:lnTo>
                    <a:pt x="113154" y="1703232"/>
                  </a:lnTo>
                  <a:lnTo>
                    <a:pt x="104419" y="1689328"/>
                  </a:lnTo>
                  <a:lnTo>
                    <a:pt x="96479" y="1675425"/>
                  </a:lnTo>
                  <a:lnTo>
                    <a:pt x="89332" y="1661125"/>
                  </a:lnTo>
                  <a:lnTo>
                    <a:pt x="82979" y="1646824"/>
                  </a:lnTo>
                  <a:lnTo>
                    <a:pt x="77024" y="1632127"/>
                  </a:lnTo>
                  <a:lnTo>
                    <a:pt x="72657" y="1617826"/>
                  </a:lnTo>
                  <a:lnTo>
                    <a:pt x="68289" y="1602732"/>
                  </a:lnTo>
                  <a:lnTo>
                    <a:pt x="65510" y="1588431"/>
                  </a:lnTo>
                  <a:lnTo>
                    <a:pt x="63128" y="1574131"/>
                  </a:lnTo>
                  <a:lnTo>
                    <a:pt x="61937" y="1559433"/>
                  </a:lnTo>
                  <a:lnTo>
                    <a:pt x="61540" y="1545133"/>
                  </a:lnTo>
                  <a:lnTo>
                    <a:pt x="61937" y="1528846"/>
                  </a:lnTo>
                  <a:lnTo>
                    <a:pt x="63128" y="1512560"/>
                  </a:lnTo>
                  <a:lnTo>
                    <a:pt x="65907" y="1496273"/>
                  </a:lnTo>
                  <a:lnTo>
                    <a:pt x="69083" y="1480384"/>
                  </a:lnTo>
                  <a:lnTo>
                    <a:pt x="73848" y="1465289"/>
                  </a:lnTo>
                  <a:lnTo>
                    <a:pt x="79009" y="1449400"/>
                  </a:lnTo>
                  <a:lnTo>
                    <a:pt x="85362" y="1433908"/>
                  </a:lnTo>
                  <a:lnTo>
                    <a:pt x="92508" y="1418813"/>
                  </a:lnTo>
                  <a:lnTo>
                    <a:pt x="242983" y="1122874"/>
                  </a:lnTo>
                  <a:lnTo>
                    <a:pt x="0" y="995362"/>
                  </a:lnTo>
                  <a:close/>
                  <a:moveTo>
                    <a:pt x="2574057" y="833437"/>
                  </a:moveTo>
                  <a:lnTo>
                    <a:pt x="2912705" y="1366837"/>
                  </a:lnTo>
                  <a:lnTo>
                    <a:pt x="2917861" y="1375172"/>
                  </a:lnTo>
                  <a:lnTo>
                    <a:pt x="2923016" y="1384300"/>
                  </a:lnTo>
                  <a:lnTo>
                    <a:pt x="2927378" y="1393428"/>
                  </a:lnTo>
                  <a:lnTo>
                    <a:pt x="2931740" y="1402953"/>
                  </a:lnTo>
                  <a:lnTo>
                    <a:pt x="2936102" y="1412478"/>
                  </a:lnTo>
                  <a:lnTo>
                    <a:pt x="2940067" y="1422797"/>
                  </a:lnTo>
                  <a:lnTo>
                    <a:pt x="2943239" y="1433116"/>
                  </a:lnTo>
                  <a:lnTo>
                    <a:pt x="2946808" y="1443434"/>
                  </a:lnTo>
                  <a:lnTo>
                    <a:pt x="2949188" y="1453753"/>
                  </a:lnTo>
                  <a:lnTo>
                    <a:pt x="2951963" y="1464469"/>
                  </a:lnTo>
                  <a:lnTo>
                    <a:pt x="2954343" y="1474788"/>
                  </a:lnTo>
                  <a:lnTo>
                    <a:pt x="2955929" y="1485503"/>
                  </a:lnTo>
                  <a:lnTo>
                    <a:pt x="2957118" y="1495822"/>
                  </a:lnTo>
                  <a:lnTo>
                    <a:pt x="2958308" y="1505744"/>
                  </a:lnTo>
                  <a:lnTo>
                    <a:pt x="2958705" y="1516063"/>
                  </a:lnTo>
                  <a:lnTo>
                    <a:pt x="2959101" y="1525588"/>
                  </a:lnTo>
                  <a:lnTo>
                    <a:pt x="2958705" y="1543050"/>
                  </a:lnTo>
                  <a:lnTo>
                    <a:pt x="2956722" y="1560116"/>
                  </a:lnTo>
                  <a:lnTo>
                    <a:pt x="2954739" y="1576784"/>
                  </a:lnTo>
                  <a:lnTo>
                    <a:pt x="2951170" y="1593453"/>
                  </a:lnTo>
                  <a:lnTo>
                    <a:pt x="2946808" y="1609725"/>
                  </a:lnTo>
                  <a:lnTo>
                    <a:pt x="2941653" y="1625600"/>
                  </a:lnTo>
                  <a:lnTo>
                    <a:pt x="2935705" y="1641475"/>
                  </a:lnTo>
                  <a:lnTo>
                    <a:pt x="2928964" y="1656556"/>
                  </a:lnTo>
                  <a:lnTo>
                    <a:pt x="2921429" y="1671638"/>
                  </a:lnTo>
                  <a:lnTo>
                    <a:pt x="2913102" y="1685925"/>
                  </a:lnTo>
                  <a:lnTo>
                    <a:pt x="2904378" y="1700213"/>
                  </a:lnTo>
                  <a:lnTo>
                    <a:pt x="2894464" y="1713706"/>
                  </a:lnTo>
                  <a:lnTo>
                    <a:pt x="2884154" y="1726803"/>
                  </a:lnTo>
                  <a:lnTo>
                    <a:pt x="2873448" y="1739106"/>
                  </a:lnTo>
                  <a:lnTo>
                    <a:pt x="2862344" y="1751410"/>
                  </a:lnTo>
                  <a:lnTo>
                    <a:pt x="2850052" y="1763316"/>
                  </a:lnTo>
                  <a:lnTo>
                    <a:pt x="2837759" y="1774031"/>
                  </a:lnTo>
                  <a:lnTo>
                    <a:pt x="2825069" y="1784747"/>
                  </a:lnTo>
                  <a:lnTo>
                    <a:pt x="2811983" y="1794272"/>
                  </a:lnTo>
                  <a:lnTo>
                    <a:pt x="2797708" y="1803797"/>
                  </a:lnTo>
                  <a:lnTo>
                    <a:pt x="2783829" y="1812131"/>
                  </a:lnTo>
                  <a:lnTo>
                    <a:pt x="2769950" y="1820466"/>
                  </a:lnTo>
                  <a:lnTo>
                    <a:pt x="2754881" y="1827610"/>
                  </a:lnTo>
                  <a:lnTo>
                    <a:pt x="2740209" y="1834753"/>
                  </a:lnTo>
                  <a:lnTo>
                    <a:pt x="2725140" y="1840310"/>
                  </a:lnTo>
                  <a:lnTo>
                    <a:pt x="2709675" y="1845469"/>
                  </a:lnTo>
                  <a:lnTo>
                    <a:pt x="2694606" y="1849835"/>
                  </a:lnTo>
                  <a:lnTo>
                    <a:pt x="2679141" y="1853803"/>
                  </a:lnTo>
                  <a:lnTo>
                    <a:pt x="2663279" y="1856978"/>
                  </a:lnTo>
                  <a:lnTo>
                    <a:pt x="2648211" y="1858566"/>
                  </a:lnTo>
                  <a:lnTo>
                    <a:pt x="2632349" y="1860153"/>
                  </a:lnTo>
                  <a:lnTo>
                    <a:pt x="2616487" y="1860550"/>
                  </a:lnTo>
                  <a:lnTo>
                    <a:pt x="2418215" y="1860550"/>
                  </a:lnTo>
                  <a:lnTo>
                    <a:pt x="2078376" y="1290637"/>
                  </a:lnTo>
                  <a:lnTo>
                    <a:pt x="2008188" y="1171972"/>
                  </a:lnTo>
                  <a:lnTo>
                    <a:pt x="2378957" y="1129109"/>
                  </a:lnTo>
                  <a:lnTo>
                    <a:pt x="2574057" y="833437"/>
                  </a:lnTo>
                  <a:close/>
                  <a:moveTo>
                    <a:pt x="1239838" y="0"/>
                  </a:moveTo>
                  <a:lnTo>
                    <a:pt x="2017953" y="0"/>
                  </a:lnTo>
                  <a:lnTo>
                    <a:pt x="2027084" y="397"/>
                  </a:lnTo>
                  <a:lnTo>
                    <a:pt x="2035818" y="794"/>
                  </a:lnTo>
                  <a:lnTo>
                    <a:pt x="2044155" y="1986"/>
                  </a:lnTo>
                  <a:lnTo>
                    <a:pt x="2051697" y="3178"/>
                  </a:lnTo>
                  <a:lnTo>
                    <a:pt x="2058843" y="5561"/>
                  </a:lnTo>
                  <a:lnTo>
                    <a:pt x="2065195" y="8739"/>
                  </a:lnTo>
                  <a:lnTo>
                    <a:pt x="2071944" y="12314"/>
                  </a:lnTo>
                  <a:lnTo>
                    <a:pt x="2077899" y="16684"/>
                  </a:lnTo>
                  <a:lnTo>
                    <a:pt x="2083854" y="21451"/>
                  </a:lnTo>
                  <a:lnTo>
                    <a:pt x="2089015" y="27013"/>
                  </a:lnTo>
                  <a:lnTo>
                    <a:pt x="2094970" y="34163"/>
                  </a:lnTo>
                  <a:lnTo>
                    <a:pt x="2100925" y="41711"/>
                  </a:lnTo>
                  <a:lnTo>
                    <a:pt x="2106880" y="50053"/>
                  </a:lnTo>
                  <a:lnTo>
                    <a:pt x="2112835" y="59587"/>
                  </a:lnTo>
                  <a:lnTo>
                    <a:pt x="2119584" y="69518"/>
                  </a:lnTo>
                  <a:lnTo>
                    <a:pt x="2126730" y="81435"/>
                  </a:lnTo>
                  <a:lnTo>
                    <a:pt x="2320465" y="410355"/>
                  </a:lnTo>
                  <a:lnTo>
                    <a:pt x="2530476" y="296742"/>
                  </a:lnTo>
                  <a:lnTo>
                    <a:pt x="2219230" y="850900"/>
                  </a:lnTo>
                  <a:lnTo>
                    <a:pt x="1584035" y="850900"/>
                  </a:lnTo>
                  <a:lnTo>
                    <a:pt x="1749979" y="743246"/>
                  </a:lnTo>
                  <a:lnTo>
                    <a:pt x="1386330" y="148967"/>
                  </a:lnTo>
                  <a:lnTo>
                    <a:pt x="1337499" y="76668"/>
                  </a:lnTo>
                  <a:lnTo>
                    <a:pt x="1327177" y="64354"/>
                  </a:lnTo>
                  <a:lnTo>
                    <a:pt x="1316061" y="52834"/>
                  </a:lnTo>
                  <a:lnTo>
                    <a:pt x="1304945" y="42902"/>
                  </a:lnTo>
                  <a:lnTo>
                    <a:pt x="1293433" y="33369"/>
                  </a:lnTo>
                  <a:lnTo>
                    <a:pt x="1281126" y="23835"/>
                  </a:lnTo>
                  <a:lnTo>
                    <a:pt x="1268422" y="15492"/>
                  </a:lnTo>
                  <a:lnTo>
                    <a:pt x="1254527" y="7945"/>
                  </a:lnTo>
                  <a:lnTo>
                    <a:pt x="1239838" y="0"/>
                  </a:lnTo>
                  <a:close/>
                  <a:moveTo>
                    <a:pt x="1023541" y="0"/>
                  </a:moveTo>
                  <a:lnTo>
                    <a:pt x="1039416" y="397"/>
                  </a:lnTo>
                  <a:lnTo>
                    <a:pt x="1054895" y="794"/>
                  </a:lnTo>
                  <a:lnTo>
                    <a:pt x="1069579" y="1588"/>
                  </a:lnTo>
                  <a:lnTo>
                    <a:pt x="1084263" y="2779"/>
                  </a:lnTo>
                  <a:lnTo>
                    <a:pt x="1097757" y="4764"/>
                  </a:lnTo>
                  <a:lnTo>
                    <a:pt x="1110854" y="6749"/>
                  </a:lnTo>
                  <a:lnTo>
                    <a:pt x="1123951" y="9132"/>
                  </a:lnTo>
                  <a:lnTo>
                    <a:pt x="1136254" y="12308"/>
                  </a:lnTo>
                  <a:lnTo>
                    <a:pt x="1148160" y="15087"/>
                  </a:lnTo>
                  <a:lnTo>
                    <a:pt x="1159670" y="18660"/>
                  </a:lnTo>
                  <a:lnTo>
                    <a:pt x="1170385" y="22234"/>
                  </a:lnTo>
                  <a:lnTo>
                    <a:pt x="1181498" y="26601"/>
                  </a:lnTo>
                  <a:lnTo>
                    <a:pt x="1191420" y="30968"/>
                  </a:lnTo>
                  <a:lnTo>
                    <a:pt x="1201738" y="35733"/>
                  </a:lnTo>
                  <a:lnTo>
                    <a:pt x="1211263" y="40894"/>
                  </a:lnTo>
                  <a:lnTo>
                    <a:pt x="1220391" y="46453"/>
                  </a:lnTo>
                  <a:lnTo>
                    <a:pt x="1229520" y="52011"/>
                  </a:lnTo>
                  <a:lnTo>
                    <a:pt x="1238251" y="57967"/>
                  </a:lnTo>
                  <a:lnTo>
                    <a:pt x="1246585" y="64319"/>
                  </a:lnTo>
                  <a:lnTo>
                    <a:pt x="1254920" y="71069"/>
                  </a:lnTo>
                  <a:lnTo>
                    <a:pt x="1262857" y="77818"/>
                  </a:lnTo>
                  <a:lnTo>
                    <a:pt x="1270398" y="85362"/>
                  </a:lnTo>
                  <a:lnTo>
                    <a:pt x="1277938" y="92906"/>
                  </a:lnTo>
                  <a:lnTo>
                    <a:pt x="1285082" y="100052"/>
                  </a:lnTo>
                  <a:lnTo>
                    <a:pt x="1292226" y="107993"/>
                  </a:lnTo>
                  <a:lnTo>
                    <a:pt x="1299370" y="116331"/>
                  </a:lnTo>
                  <a:lnTo>
                    <a:pt x="1312863" y="133800"/>
                  </a:lnTo>
                  <a:lnTo>
                    <a:pt x="1325960" y="152064"/>
                  </a:lnTo>
                  <a:lnTo>
                    <a:pt x="1338660" y="171121"/>
                  </a:lnTo>
                  <a:lnTo>
                    <a:pt x="1339851" y="174695"/>
                  </a:lnTo>
                  <a:lnTo>
                    <a:pt x="1341835" y="178268"/>
                  </a:lnTo>
                  <a:lnTo>
                    <a:pt x="1343423" y="181047"/>
                  </a:lnTo>
                  <a:lnTo>
                    <a:pt x="1345010" y="183826"/>
                  </a:lnTo>
                  <a:lnTo>
                    <a:pt x="1435101" y="335096"/>
                  </a:lnTo>
                  <a:lnTo>
                    <a:pt x="1338660" y="510188"/>
                  </a:lnTo>
                  <a:lnTo>
                    <a:pt x="1069579" y="995363"/>
                  </a:lnTo>
                  <a:lnTo>
                    <a:pt x="835820" y="696397"/>
                  </a:lnTo>
                  <a:lnTo>
                    <a:pt x="481013" y="681706"/>
                  </a:lnTo>
                  <a:lnTo>
                    <a:pt x="771129" y="144917"/>
                  </a:lnTo>
                  <a:lnTo>
                    <a:pt x="779463" y="130227"/>
                  </a:lnTo>
                  <a:lnTo>
                    <a:pt x="788194" y="115934"/>
                  </a:lnTo>
                  <a:lnTo>
                    <a:pt x="796926" y="102832"/>
                  </a:lnTo>
                  <a:lnTo>
                    <a:pt x="806451" y="90524"/>
                  </a:lnTo>
                  <a:lnTo>
                    <a:pt x="815579" y="78613"/>
                  </a:lnTo>
                  <a:lnTo>
                    <a:pt x="825104" y="68290"/>
                  </a:lnTo>
                  <a:lnTo>
                    <a:pt x="835026" y="57967"/>
                  </a:lnTo>
                  <a:lnTo>
                    <a:pt x="845741" y="49232"/>
                  </a:lnTo>
                  <a:lnTo>
                    <a:pt x="856854" y="40894"/>
                  </a:lnTo>
                  <a:lnTo>
                    <a:pt x="867966" y="33748"/>
                  </a:lnTo>
                  <a:lnTo>
                    <a:pt x="880269" y="26998"/>
                  </a:lnTo>
                  <a:lnTo>
                    <a:pt x="892970" y="21440"/>
                  </a:lnTo>
                  <a:lnTo>
                    <a:pt x="906066" y="15881"/>
                  </a:lnTo>
                  <a:lnTo>
                    <a:pt x="920751" y="11514"/>
                  </a:lnTo>
                  <a:lnTo>
                    <a:pt x="935435" y="8338"/>
                  </a:lnTo>
                  <a:lnTo>
                    <a:pt x="951310" y="5161"/>
                  </a:lnTo>
                  <a:lnTo>
                    <a:pt x="959248" y="3970"/>
                  </a:lnTo>
                  <a:lnTo>
                    <a:pt x="967582" y="2779"/>
                  </a:lnTo>
                  <a:lnTo>
                    <a:pt x="985441" y="1191"/>
                  </a:lnTo>
                  <a:lnTo>
                    <a:pt x="1004491" y="397"/>
                  </a:lnTo>
                  <a:lnTo>
                    <a:pt x="102354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335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64" name="组合 162">
            <a:extLst>
              <a:ext uri="{FF2B5EF4-FFF2-40B4-BE49-F238E27FC236}">
                <a16:creationId xmlns:a16="http://schemas.microsoft.com/office/drawing/2014/main" id="{9225C68B-D561-4628-90F1-E439B336D14F}"/>
              </a:ext>
            </a:extLst>
          </p:cNvPr>
          <p:cNvGrpSpPr/>
          <p:nvPr/>
        </p:nvGrpSpPr>
        <p:grpSpPr>
          <a:xfrm>
            <a:off x="-1782967" y="4494412"/>
            <a:ext cx="1122600" cy="1302395"/>
            <a:chOff x="5550606" y="4704901"/>
            <a:chExt cx="1123045" cy="1302732"/>
          </a:xfrm>
        </p:grpSpPr>
        <p:sp>
          <p:nvSpPr>
            <p:cNvPr id="65" name="六边形 163">
              <a:extLst>
                <a:ext uri="{FF2B5EF4-FFF2-40B4-BE49-F238E27FC236}">
                  <a16:creationId xmlns:a16="http://schemas.microsoft.com/office/drawing/2014/main" id="{84327B1D-329D-4990-B994-2892A147EB51}"/>
                </a:ext>
              </a:extLst>
            </p:cNvPr>
            <p:cNvSpPr/>
            <p:nvPr/>
          </p:nvSpPr>
          <p:spPr>
            <a:xfrm rot="5400000">
              <a:off x="5460763" y="4794744"/>
              <a:ext cx="1302732" cy="1123045"/>
            </a:xfrm>
            <a:prstGeom prst="hexagon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35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66" name="组合 164">
              <a:extLst>
                <a:ext uri="{FF2B5EF4-FFF2-40B4-BE49-F238E27FC236}">
                  <a16:creationId xmlns:a16="http://schemas.microsoft.com/office/drawing/2014/main" id="{88901C6A-F014-40C7-A14B-4B2CCA7B7E38}"/>
                </a:ext>
              </a:extLst>
            </p:cNvPr>
            <p:cNvGrpSpPr/>
            <p:nvPr/>
          </p:nvGrpSpPr>
          <p:grpSpPr>
            <a:xfrm>
              <a:off x="5923329" y="5169661"/>
              <a:ext cx="348517" cy="446576"/>
              <a:chOff x="3095876" y="2479873"/>
              <a:chExt cx="366231" cy="470769"/>
            </a:xfrm>
          </p:grpSpPr>
          <p:sp>
            <p:nvSpPr>
              <p:cNvPr id="67" name="Freeform 108">
                <a:extLst>
                  <a:ext uri="{FF2B5EF4-FFF2-40B4-BE49-F238E27FC236}">
                    <a16:creationId xmlns:a16="http://schemas.microsoft.com/office/drawing/2014/main" id="{54BDDD11-ED6F-4776-85D8-F2B446926FDB}"/>
                  </a:ext>
                </a:extLst>
              </p:cNvPr>
              <p:cNvSpPr/>
              <p:nvPr/>
            </p:nvSpPr>
            <p:spPr bwMode="auto">
              <a:xfrm flipH="1">
                <a:off x="3095876" y="2898027"/>
                <a:ext cx="51923" cy="52615"/>
              </a:xfrm>
              <a:custGeom>
                <a:avLst/>
                <a:gdLst>
                  <a:gd name="T0" fmla="*/ 0 w 32"/>
                  <a:gd name="T1" fmla="*/ 32 h 32"/>
                  <a:gd name="T2" fmla="*/ 16 w 32"/>
                  <a:gd name="T3" fmla="*/ 32 h 32"/>
                  <a:gd name="T4" fmla="*/ 32 w 32"/>
                  <a:gd name="T5" fmla="*/ 16 h 32"/>
                  <a:gd name="T6" fmla="*/ 32 w 32"/>
                  <a:gd name="T7" fmla="*/ 0 h 32"/>
                  <a:gd name="T8" fmla="*/ 0 w 32"/>
                  <a:gd name="T9" fmla="*/ 0 h 32"/>
                  <a:gd name="T10" fmla="*/ 0 w 32"/>
                  <a:gd name="T11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32">
                    <a:moveTo>
                      <a:pt x="0" y="32"/>
                    </a:moveTo>
                    <a:cubicBezTo>
                      <a:pt x="16" y="32"/>
                      <a:pt x="16" y="32"/>
                      <a:pt x="16" y="32"/>
                    </a:cubicBezTo>
                    <a:cubicBezTo>
                      <a:pt x="25" y="32"/>
                      <a:pt x="32" y="25"/>
                      <a:pt x="32" y="16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388" tIns="45693" rIns="91388" bIns="45693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753745">
                  <a:defRPr/>
                </a:pPr>
                <a:endParaRPr lang="zh-CN" altLang="en-US" sz="1465" dirty="0">
                  <a:solidFill>
                    <a:schemeClr val="bg1">
                      <a:lumMod val="50000"/>
                    </a:schemeClr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68" name="Freeform 109">
                <a:extLst>
                  <a:ext uri="{FF2B5EF4-FFF2-40B4-BE49-F238E27FC236}">
                    <a16:creationId xmlns:a16="http://schemas.microsoft.com/office/drawing/2014/main" id="{68E3BBD6-F415-4F83-A4B3-3A75DB7385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flipH="1">
                <a:off x="3095876" y="2479873"/>
                <a:ext cx="366231" cy="470769"/>
              </a:xfrm>
              <a:custGeom>
                <a:avLst/>
                <a:gdLst>
                  <a:gd name="T0" fmla="*/ 208 w 224"/>
                  <a:gd name="T1" fmla="*/ 0 h 288"/>
                  <a:gd name="T2" fmla="*/ 16 w 224"/>
                  <a:gd name="T3" fmla="*/ 0 h 288"/>
                  <a:gd name="T4" fmla="*/ 0 w 224"/>
                  <a:gd name="T5" fmla="*/ 16 h 288"/>
                  <a:gd name="T6" fmla="*/ 0 w 224"/>
                  <a:gd name="T7" fmla="*/ 272 h 288"/>
                  <a:gd name="T8" fmla="*/ 16 w 224"/>
                  <a:gd name="T9" fmla="*/ 288 h 288"/>
                  <a:gd name="T10" fmla="*/ 176 w 224"/>
                  <a:gd name="T11" fmla="*/ 288 h 288"/>
                  <a:gd name="T12" fmla="*/ 176 w 224"/>
                  <a:gd name="T13" fmla="*/ 144 h 288"/>
                  <a:gd name="T14" fmla="*/ 224 w 224"/>
                  <a:gd name="T15" fmla="*/ 144 h 288"/>
                  <a:gd name="T16" fmla="*/ 224 w 224"/>
                  <a:gd name="T17" fmla="*/ 16 h 288"/>
                  <a:gd name="T18" fmla="*/ 208 w 224"/>
                  <a:gd name="T19" fmla="*/ 0 h 288"/>
                  <a:gd name="T20" fmla="*/ 168 w 224"/>
                  <a:gd name="T21" fmla="*/ 104 h 288"/>
                  <a:gd name="T22" fmla="*/ 56 w 224"/>
                  <a:gd name="T23" fmla="*/ 104 h 288"/>
                  <a:gd name="T24" fmla="*/ 56 w 224"/>
                  <a:gd name="T25" fmla="*/ 88 h 288"/>
                  <a:gd name="T26" fmla="*/ 168 w 224"/>
                  <a:gd name="T27" fmla="*/ 88 h 288"/>
                  <a:gd name="T28" fmla="*/ 168 w 224"/>
                  <a:gd name="T29" fmla="*/ 104 h 288"/>
                  <a:gd name="T30" fmla="*/ 168 w 224"/>
                  <a:gd name="T31" fmla="*/ 72 h 288"/>
                  <a:gd name="T32" fmla="*/ 56 w 224"/>
                  <a:gd name="T33" fmla="*/ 72 h 288"/>
                  <a:gd name="T34" fmla="*/ 56 w 224"/>
                  <a:gd name="T35" fmla="*/ 56 h 288"/>
                  <a:gd name="T36" fmla="*/ 168 w 224"/>
                  <a:gd name="T37" fmla="*/ 56 h 288"/>
                  <a:gd name="T38" fmla="*/ 168 w 224"/>
                  <a:gd name="T39" fmla="*/ 72 h 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4" h="288">
                    <a:moveTo>
                      <a:pt x="208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272"/>
                      <a:pt x="0" y="272"/>
                      <a:pt x="0" y="272"/>
                    </a:cubicBezTo>
                    <a:cubicBezTo>
                      <a:pt x="0" y="281"/>
                      <a:pt x="7" y="288"/>
                      <a:pt x="16" y="288"/>
                    </a:cubicBezTo>
                    <a:cubicBezTo>
                      <a:pt x="176" y="288"/>
                      <a:pt x="176" y="288"/>
                      <a:pt x="176" y="288"/>
                    </a:cubicBezTo>
                    <a:cubicBezTo>
                      <a:pt x="176" y="144"/>
                      <a:pt x="176" y="144"/>
                      <a:pt x="176" y="144"/>
                    </a:cubicBezTo>
                    <a:cubicBezTo>
                      <a:pt x="224" y="144"/>
                      <a:pt x="224" y="144"/>
                      <a:pt x="224" y="144"/>
                    </a:cubicBezTo>
                    <a:cubicBezTo>
                      <a:pt x="224" y="16"/>
                      <a:pt x="224" y="16"/>
                      <a:pt x="224" y="16"/>
                    </a:cubicBezTo>
                    <a:cubicBezTo>
                      <a:pt x="224" y="7"/>
                      <a:pt x="217" y="0"/>
                      <a:pt x="208" y="0"/>
                    </a:cubicBezTo>
                    <a:close/>
                    <a:moveTo>
                      <a:pt x="168" y="104"/>
                    </a:moveTo>
                    <a:cubicBezTo>
                      <a:pt x="56" y="104"/>
                      <a:pt x="56" y="104"/>
                      <a:pt x="56" y="104"/>
                    </a:cubicBezTo>
                    <a:cubicBezTo>
                      <a:pt x="56" y="88"/>
                      <a:pt x="56" y="88"/>
                      <a:pt x="56" y="88"/>
                    </a:cubicBezTo>
                    <a:cubicBezTo>
                      <a:pt x="168" y="88"/>
                      <a:pt x="168" y="88"/>
                      <a:pt x="168" y="88"/>
                    </a:cubicBezTo>
                    <a:lnTo>
                      <a:pt x="168" y="104"/>
                    </a:lnTo>
                    <a:close/>
                    <a:moveTo>
                      <a:pt x="168" y="72"/>
                    </a:moveTo>
                    <a:cubicBezTo>
                      <a:pt x="56" y="72"/>
                      <a:pt x="56" y="72"/>
                      <a:pt x="56" y="72"/>
                    </a:cubicBezTo>
                    <a:cubicBezTo>
                      <a:pt x="56" y="56"/>
                      <a:pt x="56" y="56"/>
                      <a:pt x="56" y="56"/>
                    </a:cubicBezTo>
                    <a:cubicBezTo>
                      <a:pt x="168" y="56"/>
                      <a:pt x="168" y="56"/>
                      <a:pt x="168" y="56"/>
                    </a:cubicBezTo>
                    <a:lnTo>
                      <a:pt x="16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388" tIns="45693" rIns="91388" bIns="45693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753745">
                  <a:defRPr/>
                </a:pPr>
                <a:endParaRPr lang="zh-CN" altLang="en-US" sz="1465" dirty="0">
                  <a:solidFill>
                    <a:schemeClr val="bg1">
                      <a:lumMod val="50000"/>
                    </a:schemeClr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69" name="Rectangle 110">
                <a:extLst>
                  <a:ext uri="{FF2B5EF4-FFF2-40B4-BE49-F238E27FC236}">
                    <a16:creationId xmlns:a16="http://schemas.microsoft.com/office/drawing/2014/main" id="{DF2E6C0C-810E-4F23-A454-62F497AEFA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H="1">
                <a:off x="3095876" y="2741565"/>
                <a:ext cx="51923" cy="5192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388" tIns="45693" rIns="91388" bIns="45693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753745">
                  <a:defRPr/>
                </a:pPr>
                <a:endParaRPr lang="zh-CN" altLang="en-US" sz="1465" dirty="0">
                  <a:solidFill>
                    <a:schemeClr val="bg1">
                      <a:lumMod val="50000"/>
                    </a:schemeClr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70" name="Rectangle 111">
                <a:extLst>
                  <a:ext uri="{FF2B5EF4-FFF2-40B4-BE49-F238E27FC236}">
                    <a16:creationId xmlns:a16="http://schemas.microsoft.com/office/drawing/2014/main" id="{B2730518-3AEC-4873-BDA7-034EA36FC0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H="1">
                <a:off x="3095876" y="2819796"/>
                <a:ext cx="51923" cy="5261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388" tIns="45693" rIns="91388" bIns="45693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753745">
                  <a:defRPr/>
                </a:pPr>
                <a:endParaRPr lang="zh-CN" altLang="en-US" sz="1465" dirty="0">
                  <a:solidFill>
                    <a:schemeClr val="bg1">
                      <a:lumMod val="50000"/>
                    </a:schemeClr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71" name="矩形 44">
            <a:extLst>
              <a:ext uri="{FF2B5EF4-FFF2-40B4-BE49-F238E27FC236}">
                <a16:creationId xmlns:a16="http://schemas.microsoft.com/office/drawing/2014/main" id="{BA9792D0-2FD0-4108-B15E-F134A89361CC}"/>
              </a:ext>
            </a:extLst>
          </p:cNvPr>
          <p:cNvSpPr/>
          <p:nvPr/>
        </p:nvSpPr>
        <p:spPr>
          <a:xfrm>
            <a:off x="-4668162" y="2067828"/>
            <a:ext cx="3055470" cy="336494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Hiện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ra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các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máy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bay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trên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thê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́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giới</a:t>
            </a:r>
            <a:endParaRPr lang="zh-CN" altLang="en-US" sz="1335" dirty="0">
              <a:solidFill>
                <a:srgbClr val="40404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2" name="矩形 45">
            <a:extLst>
              <a:ext uri="{FF2B5EF4-FFF2-40B4-BE49-F238E27FC236}">
                <a16:creationId xmlns:a16="http://schemas.microsoft.com/office/drawing/2014/main" id="{DFDF8D7D-BF66-4542-B468-82620A031B90}"/>
              </a:ext>
            </a:extLst>
          </p:cNvPr>
          <p:cNvSpPr/>
          <p:nvPr/>
        </p:nvSpPr>
        <p:spPr>
          <a:xfrm>
            <a:off x="-3868062" y="1740414"/>
            <a:ext cx="2371268" cy="37719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en-US" altLang="zh-CN" sz="1865" b="1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Máy</a:t>
            </a:r>
            <a:r>
              <a:rPr lang="en-US" altLang="zh-CN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bay</a:t>
            </a:r>
            <a:endParaRPr lang="zh-CN" altLang="en-US" sz="1865" b="1" dirty="0">
              <a:solidFill>
                <a:schemeClr val="tx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矩形 46">
            <a:extLst>
              <a:ext uri="{FF2B5EF4-FFF2-40B4-BE49-F238E27FC236}">
                <a16:creationId xmlns:a16="http://schemas.microsoft.com/office/drawing/2014/main" id="{1DA76614-36B3-42F8-AAEE-1627A307F4D9}"/>
              </a:ext>
            </a:extLst>
          </p:cNvPr>
          <p:cNvSpPr/>
          <p:nvPr/>
        </p:nvSpPr>
        <p:spPr>
          <a:xfrm>
            <a:off x="14282064" y="2728982"/>
            <a:ext cx="3479800" cy="336494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Hiện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ra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các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sân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bay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trên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thê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́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giới</a:t>
            </a:r>
            <a:endParaRPr lang="zh-CN" altLang="en-US" sz="1335" dirty="0">
              <a:solidFill>
                <a:srgbClr val="40404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4" name="矩形 47">
            <a:extLst>
              <a:ext uri="{FF2B5EF4-FFF2-40B4-BE49-F238E27FC236}">
                <a16:creationId xmlns:a16="http://schemas.microsoft.com/office/drawing/2014/main" id="{AE6D8EA6-DCA5-4C99-8FDE-BDC7C4246F5A}"/>
              </a:ext>
            </a:extLst>
          </p:cNvPr>
          <p:cNvSpPr/>
          <p:nvPr/>
        </p:nvSpPr>
        <p:spPr>
          <a:xfrm>
            <a:off x="14929129" y="2347699"/>
            <a:ext cx="2767108" cy="37719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en-US" altLang="zh-CN" sz="1865" b="1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Sân</a:t>
            </a:r>
            <a:r>
              <a:rPr lang="en-US" altLang="zh-CN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bay</a:t>
            </a:r>
            <a:endParaRPr lang="zh-CN" altLang="en-US" sz="1865" b="1" dirty="0">
              <a:solidFill>
                <a:schemeClr val="tx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矩形 48">
            <a:extLst>
              <a:ext uri="{FF2B5EF4-FFF2-40B4-BE49-F238E27FC236}">
                <a16:creationId xmlns:a16="http://schemas.microsoft.com/office/drawing/2014/main" id="{C73095AA-DA80-453A-9247-1C5B060B89CE}"/>
              </a:ext>
            </a:extLst>
          </p:cNvPr>
          <p:cNvSpPr/>
          <p:nvPr/>
        </p:nvSpPr>
        <p:spPr>
          <a:xfrm>
            <a:off x="-7247454" y="4066954"/>
            <a:ext cx="3801030" cy="336494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Hiện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ra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các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hãng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hàng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không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trên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thê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́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giới</a:t>
            </a:r>
            <a:endParaRPr lang="zh-CN" altLang="en-US" sz="1335" dirty="0">
              <a:solidFill>
                <a:srgbClr val="40404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6" name="矩形 49">
            <a:extLst>
              <a:ext uri="{FF2B5EF4-FFF2-40B4-BE49-F238E27FC236}">
                <a16:creationId xmlns:a16="http://schemas.microsoft.com/office/drawing/2014/main" id="{EF77B0B7-FE27-4462-876A-02039B00E8C7}"/>
              </a:ext>
            </a:extLst>
          </p:cNvPr>
          <p:cNvSpPr/>
          <p:nvPr/>
        </p:nvSpPr>
        <p:spPr>
          <a:xfrm>
            <a:off x="-6616344" y="3690117"/>
            <a:ext cx="3283221" cy="37719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en-US" altLang="zh-CN" sz="1865" b="1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Hãng</a:t>
            </a:r>
            <a:r>
              <a:rPr lang="en-US" altLang="zh-CN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865" b="1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hàng</a:t>
            </a:r>
            <a:r>
              <a:rPr lang="en-US" altLang="zh-CN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865" b="1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không</a:t>
            </a:r>
            <a:endParaRPr lang="zh-CN" altLang="en-US" sz="1865" b="1" dirty="0">
              <a:solidFill>
                <a:schemeClr val="tx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矩形 50">
            <a:extLst>
              <a:ext uri="{FF2B5EF4-FFF2-40B4-BE49-F238E27FC236}">
                <a16:creationId xmlns:a16="http://schemas.microsoft.com/office/drawing/2014/main" id="{BC4C77D2-92EB-449B-B7AF-A1E3A2289488}"/>
              </a:ext>
            </a:extLst>
          </p:cNvPr>
          <p:cNvSpPr/>
          <p:nvPr/>
        </p:nvSpPr>
        <p:spPr>
          <a:xfrm>
            <a:off x="15699021" y="4920682"/>
            <a:ext cx="3870960" cy="336494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Hiển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thi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̣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các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máy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bay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đang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lưu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thông</a:t>
            </a:r>
            <a:endParaRPr lang="zh-CN" altLang="en-US" sz="1335" dirty="0">
              <a:solidFill>
                <a:srgbClr val="40404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矩形 51">
            <a:extLst>
              <a:ext uri="{FF2B5EF4-FFF2-40B4-BE49-F238E27FC236}">
                <a16:creationId xmlns:a16="http://schemas.microsoft.com/office/drawing/2014/main" id="{FA2A6ACE-E001-4D40-BAA3-2BA264B8F3A9}"/>
              </a:ext>
            </a:extLst>
          </p:cNvPr>
          <p:cNvSpPr/>
          <p:nvPr/>
        </p:nvSpPr>
        <p:spPr>
          <a:xfrm>
            <a:off x="16499121" y="4582365"/>
            <a:ext cx="3672839" cy="379327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en-US" altLang="zh-CN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Tracking </a:t>
            </a:r>
            <a:endParaRPr lang="zh-CN" altLang="en-US" sz="1865" b="1" dirty="0">
              <a:solidFill>
                <a:schemeClr val="tx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3CABB1A5-9241-445D-9B76-9E1336206C5B}"/>
              </a:ext>
            </a:extLst>
          </p:cNvPr>
          <p:cNvGrpSpPr/>
          <p:nvPr/>
        </p:nvGrpSpPr>
        <p:grpSpPr>
          <a:xfrm>
            <a:off x="-4200218" y="624687"/>
            <a:ext cx="3634158" cy="1116700"/>
            <a:chOff x="241156" y="624687"/>
            <a:chExt cx="3634158" cy="1116700"/>
          </a:xfrm>
        </p:grpSpPr>
        <p:sp>
          <p:nvSpPr>
            <p:cNvPr id="80" name="MH_Others_2">
              <a:extLst>
                <a:ext uri="{FF2B5EF4-FFF2-40B4-BE49-F238E27FC236}">
                  <a16:creationId xmlns:a16="http://schemas.microsoft.com/office/drawing/2014/main" id="{F499DCDC-5DB0-46C1-8F2F-4B70A762FC25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241156" y="733998"/>
              <a:ext cx="1368488" cy="47405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12" tIns="45706" rIns="91412" bIns="45706" numCol="1" spcCol="0" rtlCol="0" fromWordArt="0" anchor="ctr" anchorCtr="0" forceAA="0" compatLnSpc="1">
              <a:noAutofit/>
            </a:bodyPr>
            <a:lstStyle/>
            <a:p>
              <a:endParaRPr lang="zh-CN" altLang="en-US" sz="19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81" name="MH_Others_1">
              <a:extLst>
                <a:ext uri="{FF2B5EF4-FFF2-40B4-BE49-F238E27FC236}">
                  <a16:creationId xmlns:a16="http://schemas.microsoft.com/office/drawing/2014/main" id="{95AD48FC-7132-4794-B38D-0F882024FC02}"/>
                </a:ext>
              </a:extLst>
            </p:cNvPr>
            <p:cNvSpPr txBox="1"/>
            <p:nvPr>
              <p:custDataLst>
                <p:tags r:id="rId6"/>
              </p:custDataLst>
            </p:nvPr>
          </p:nvSpPr>
          <p:spPr>
            <a:xfrm>
              <a:off x="1730046" y="624687"/>
              <a:ext cx="2145268" cy="58336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/>
              <a:r>
                <a:rPr lang="en-US" altLang="zh-CN" sz="3790" b="1" dirty="0">
                  <a:solidFill>
                    <a:schemeClr val="accent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Arial" panose="020B0604020202020204" pitchFamily="34" charset="0"/>
                </a:rPr>
                <a:t>Catalog</a:t>
              </a:r>
              <a:endParaRPr lang="zh-CN" altLang="en-US" sz="3790" b="1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82" name="MH_Others_2">
              <a:extLst>
                <a:ext uri="{FF2B5EF4-FFF2-40B4-BE49-F238E27FC236}">
                  <a16:creationId xmlns:a16="http://schemas.microsoft.com/office/drawing/2014/main" id="{6F29957E-0BDA-4130-82A2-B9A4ADB3E9E6}"/>
                </a:ext>
              </a:extLst>
            </p:cNvPr>
            <p:cNvSpPr txBox="1"/>
            <p:nvPr>
              <p:custDataLst>
                <p:tags r:id="rId7"/>
              </p:custDataLst>
            </p:nvPr>
          </p:nvSpPr>
          <p:spPr>
            <a:xfrm>
              <a:off x="1037844" y="1274336"/>
              <a:ext cx="2466668" cy="46705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en-US" altLang="zh-CN" sz="3035" dirty="0">
                  <a:solidFill>
                    <a:schemeClr val="accent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Arial" panose="020B0604020202020204" pitchFamily="34" charset="0"/>
                </a:rPr>
                <a:t>CONTENTS</a:t>
              </a:r>
              <a:endParaRPr lang="zh-CN" altLang="en-US" sz="3035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标题 4"/>
          <p:cNvSpPr txBox="1"/>
          <p:nvPr/>
        </p:nvSpPr>
        <p:spPr>
          <a:xfrm>
            <a:off x="11782385" y="1283287"/>
            <a:ext cx="647815" cy="537660"/>
          </a:xfrm>
          <a:prstGeom prst="rect">
            <a:avLst/>
          </a:prstGeom>
        </p:spPr>
        <p:txBody>
          <a:bodyPr vert="horz" lIns="91407" tIns="45703" rIns="91407" bIns="45703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865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14</a:t>
            </a:r>
            <a:endParaRPr lang="zh-CN" altLang="en-US" sz="1465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3" name="组合 129"/>
          <p:cNvGrpSpPr/>
          <p:nvPr/>
        </p:nvGrpSpPr>
        <p:grpSpPr>
          <a:xfrm>
            <a:off x="5266868" y="1275133"/>
            <a:ext cx="1122600" cy="1302395"/>
            <a:chOff x="5301679" y="1577352"/>
            <a:chExt cx="1123045" cy="1302732"/>
          </a:xfrm>
        </p:grpSpPr>
        <p:sp>
          <p:nvSpPr>
            <p:cNvPr id="131" name="六边形 130"/>
            <p:cNvSpPr/>
            <p:nvPr/>
          </p:nvSpPr>
          <p:spPr>
            <a:xfrm rot="5400000">
              <a:off x="5211836" y="1667195"/>
              <a:ext cx="1302732" cy="1123045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35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2" name="KSO_Shape"/>
            <p:cNvSpPr/>
            <p:nvPr/>
          </p:nvSpPr>
          <p:spPr bwMode="auto">
            <a:xfrm>
              <a:off x="5635344" y="2000361"/>
              <a:ext cx="455715" cy="455715"/>
            </a:xfrm>
            <a:custGeom>
              <a:avLst/>
              <a:gdLst>
                <a:gd name="T0" fmla="*/ 1159904 w 2208213"/>
                <a:gd name="T1" fmla="*/ 523327 h 2209801"/>
                <a:gd name="T2" fmla="*/ 1199134 w 2208213"/>
                <a:gd name="T3" fmla="*/ 565478 h 2209801"/>
                <a:gd name="T4" fmla="*/ 1206816 w 2208213"/>
                <a:gd name="T5" fmla="*/ 627336 h 2209801"/>
                <a:gd name="T6" fmla="*/ 1183496 w 2208213"/>
                <a:gd name="T7" fmla="*/ 668666 h 2209801"/>
                <a:gd name="T8" fmla="*/ 954421 w 2208213"/>
                <a:gd name="T9" fmla="*/ 947300 h 2209801"/>
                <a:gd name="T10" fmla="*/ 901747 w 2208213"/>
                <a:gd name="T11" fmla="*/ 1002588 h 2209801"/>
                <a:gd name="T12" fmla="*/ 871569 w 2208213"/>
                <a:gd name="T13" fmla="*/ 1378936 h 2209801"/>
                <a:gd name="T14" fmla="*/ 822461 w 2208213"/>
                <a:gd name="T15" fmla="*/ 1396179 h 2209801"/>
                <a:gd name="T16" fmla="*/ 784602 w 2208213"/>
                <a:gd name="T17" fmla="*/ 1361418 h 2209801"/>
                <a:gd name="T18" fmla="*/ 740982 w 2208213"/>
                <a:gd name="T19" fmla="*/ 986166 h 2209801"/>
                <a:gd name="T20" fmla="*/ 701476 w 2208213"/>
                <a:gd name="T21" fmla="*/ 923487 h 2209801"/>
                <a:gd name="T22" fmla="*/ 699830 w 2208213"/>
                <a:gd name="T23" fmla="*/ 851775 h 2209801"/>
                <a:gd name="T24" fmla="*/ 735769 w 2208213"/>
                <a:gd name="T25" fmla="*/ 788002 h 2209801"/>
                <a:gd name="T26" fmla="*/ 801886 w 2208213"/>
                <a:gd name="T27" fmla="*/ 751873 h 2209801"/>
                <a:gd name="T28" fmla="*/ 1066626 w 2208213"/>
                <a:gd name="T29" fmla="*/ 521138 h 2209801"/>
                <a:gd name="T30" fmla="*/ 533853 w 2208213"/>
                <a:gd name="T31" fmla="*/ 676984 h 2209801"/>
                <a:gd name="T32" fmla="*/ 283900 w 2208213"/>
                <a:gd name="T33" fmla="*/ 652063 h 2209801"/>
                <a:gd name="T34" fmla="*/ 235717 w 2208213"/>
                <a:gd name="T35" fmla="*/ 799950 h 2209801"/>
                <a:gd name="T36" fmla="*/ 219838 w 2208213"/>
                <a:gd name="T37" fmla="*/ 953315 h 2209801"/>
                <a:gd name="T38" fmla="*/ 235990 w 2208213"/>
                <a:gd name="T39" fmla="*/ 1107228 h 2209801"/>
                <a:gd name="T40" fmla="*/ 284722 w 2208213"/>
                <a:gd name="T41" fmla="*/ 1255389 h 2209801"/>
                <a:gd name="T42" fmla="*/ 365484 w 2208213"/>
                <a:gd name="T43" fmla="*/ 1392049 h 2209801"/>
                <a:gd name="T44" fmla="*/ 469517 w 2208213"/>
                <a:gd name="T45" fmla="*/ 1504060 h 2209801"/>
                <a:gd name="T46" fmla="*/ 671834 w 2208213"/>
                <a:gd name="T47" fmla="*/ 1628669 h 2209801"/>
                <a:gd name="T48" fmla="*/ 922061 w 2208213"/>
                <a:gd name="T49" fmla="*/ 1683442 h 2209801"/>
                <a:gd name="T50" fmla="*/ 1075099 w 2208213"/>
                <a:gd name="T51" fmla="*/ 1897058 h 2209801"/>
                <a:gd name="T52" fmla="*/ 829252 w 2208213"/>
                <a:gd name="T53" fmla="*/ 1897606 h 2209801"/>
                <a:gd name="T54" fmla="*/ 643088 w 2208213"/>
                <a:gd name="T55" fmla="*/ 1852966 h 2209801"/>
                <a:gd name="T56" fmla="*/ 484300 w 2208213"/>
                <a:gd name="T57" fmla="*/ 1782308 h 2209801"/>
                <a:gd name="T58" fmla="*/ 338654 w 2208213"/>
                <a:gd name="T59" fmla="*/ 1681799 h 2209801"/>
                <a:gd name="T60" fmla="*/ 196841 w 2208213"/>
                <a:gd name="T61" fmla="*/ 1533637 h 2209801"/>
                <a:gd name="T62" fmla="*/ 84047 w 2208213"/>
                <a:gd name="T63" fmla="*/ 1345217 h 2209801"/>
                <a:gd name="T64" fmla="*/ 18342 w 2208213"/>
                <a:gd name="T65" fmla="*/ 1140913 h 2209801"/>
                <a:gd name="T66" fmla="*/ 0 w 2208213"/>
                <a:gd name="T67" fmla="*/ 928667 h 2209801"/>
                <a:gd name="T68" fmla="*/ 29020 w 2208213"/>
                <a:gd name="T69" fmla="*/ 717516 h 2209801"/>
                <a:gd name="T70" fmla="*/ 105128 w 2208213"/>
                <a:gd name="T71" fmla="*/ 516225 h 2209801"/>
                <a:gd name="T72" fmla="*/ 210530 w 2208213"/>
                <a:gd name="T73" fmla="*/ 353822 h 2209801"/>
                <a:gd name="T74" fmla="*/ 1141446 w 2208213"/>
                <a:gd name="T75" fmla="*/ 18620 h 2209801"/>
                <a:gd name="T76" fmla="*/ 1322266 w 2208213"/>
                <a:gd name="T77" fmla="*/ 74481 h 2209801"/>
                <a:gd name="T78" fmla="*/ 1477059 w 2208213"/>
                <a:gd name="T79" fmla="*/ 157177 h 2209801"/>
                <a:gd name="T80" fmla="*/ 1614592 w 2208213"/>
                <a:gd name="T81" fmla="*/ 267528 h 2209801"/>
                <a:gd name="T82" fmla="*/ 1754042 w 2208213"/>
                <a:gd name="T83" fmla="*/ 437575 h 2209801"/>
                <a:gd name="T84" fmla="*/ 1849932 w 2208213"/>
                <a:gd name="T85" fmla="*/ 632539 h 2209801"/>
                <a:gd name="T86" fmla="*/ 1898425 w 2208213"/>
                <a:gd name="T87" fmla="*/ 840647 h 2209801"/>
                <a:gd name="T88" fmla="*/ 1899521 w 2208213"/>
                <a:gd name="T89" fmla="*/ 1053410 h 2209801"/>
                <a:gd name="T90" fmla="*/ 1853220 w 2208213"/>
                <a:gd name="T91" fmla="*/ 1262339 h 2209801"/>
                <a:gd name="T92" fmla="*/ 1761440 w 2208213"/>
                <a:gd name="T93" fmla="*/ 1455113 h 2209801"/>
                <a:gd name="T94" fmla="*/ 1536237 w 2208213"/>
                <a:gd name="T95" fmla="*/ 1393502 h 2209801"/>
                <a:gd name="T96" fmla="*/ 1625825 w 2208213"/>
                <a:gd name="T97" fmla="*/ 1239886 h 2209801"/>
                <a:gd name="T98" fmla="*/ 1671304 w 2208213"/>
                <a:gd name="T99" fmla="*/ 1090925 h 2209801"/>
                <a:gd name="T100" fmla="*/ 1684455 w 2208213"/>
                <a:gd name="T101" fmla="*/ 937034 h 2209801"/>
                <a:gd name="T102" fmla="*/ 1665003 w 2208213"/>
                <a:gd name="T103" fmla="*/ 783965 h 2209801"/>
                <a:gd name="T104" fmla="*/ 1613770 w 2208213"/>
                <a:gd name="T105" fmla="*/ 636646 h 2209801"/>
                <a:gd name="T106" fmla="*/ 1529935 w 2208213"/>
                <a:gd name="T107" fmla="*/ 501102 h 2209801"/>
                <a:gd name="T108" fmla="*/ 1425004 w 2208213"/>
                <a:gd name="T109" fmla="*/ 392393 h 2209801"/>
                <a:gd name="T110" fmla="*/ 1313773 w 2208213"/>
                <a:gd name="T111" fmla="*/ 315174 h 2209801"/>
                <a:gd name="T112" fmla="*/ 1191035 w 2208213"/>
                <a:gd name="T113" fmla="*/ 259314 h 2209801"/>
                <a:gd name="T114" fmla="*/ 996790 w 2208213"/>
                <a:gd name="T115" fmla="*/ 220977 h 2209801"/>
                <a:gd name="T116" fmla="*/ 817613 w 2208213"/>
                <a:gd name="T117" fmla="*/ 53670 h 2209801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2208213" h="2209801">
                  <a:moveTo>
                    <a:pt x="1288552" y="590550"/>
                  </a:moveTo>
                  <a:lnTo>
                    <a:pt x="1298410" y="590868"/>
                  </a:lnTo>
                  <a:lnTo>
                    <a:pt x="1307950" y="592138"/>
                  </a:lnTo>
                  <a:lnTo>
                    <a:pt x="1313039" y="593408"/>
                  </a:lnTo>
                  <a:lnTo>
                    <a:pt x="1317809" y="594678"/>
                  </a:lnTo>
                  <a:lnTo>
                    <a:pt x="1322579" y="596265"/>
                  </a:lnTo>
                  <a:lnTo>
                    <a:pt x="1326713" y="598170"/>
                  </a:lnTo>
                  <a:lnTo>
                    <a:pt x="1331483" y="600075"/>
                  </a:lnTo>
                  <a:lnTo>
                    <a:pt x="1335935" y="601980"/>
                  </a:lnTo>
                  <a:lnTo>
                    <a:pt x="1340705" y="604520"/>
                  </a:lnTo>
                  <a:lnTo>
                    <a:pt x="1344522" y="607060"/>
                  </a:lnTo>
                  <a:lnTo>
                    <a:pt x="1348974" y="610235"/>
                  </a:lnTo>
                  <a:lnTo>
                    <a:pt x="1352790" y="613410"/>
                  </a:lnTo>
                  <a:lnTo>
                    <a:pt x="1356924" y="616585"/>
                  </a:lnTo>
                  <a:lnTo>
                    <a:pt x="1360740" y="620078"/>
                  </a:lnTo>
                  <a:lnTo>
                    <a:pt x="1371870" y="631190"/>
                  </a:lnTo>
                  <a:lnTo>
                    <a:pt x="1375368" y="635000"/>
                  </a:lnTo>
                  <a:lnTo>
                    <a:pt x="1378867" y="639128"/>
                  </a:lnTo>
                  <a:lnTo>
                    <a:pt x="1382047" y="642938"/>
                  </a:lnTo>
                  <a:lnTo>
                    <a:pt x="1384909" y="647383"/>
                  </a:lnTo>
                  <a:lnTo>
                    <a:pt x="1387453" y="651510"/>
                  </a:lnTo>
                  <a:lnTo>
                    <a:pt x="1389997" y="655955"/>
                  </a:lnTo>
                  <a:lnTo>
                    <a:pt x="1392223" y="660718"/>
                  </a:lnTo>
                  <a:lnTo>
                    <a:pt x="1394131" y="664845"/>
                  </a:lnTo>
                  <a:lnTo>
                    <a:pt x="1395721" y="669608"/>
                  </a:lnTo>
                  <a:lnTo>
                    <a:pt x="1397311" y="674370"/>
                  </a:lnTo>
                  <a:lnTo>
                    <a:pt x="1398901" y="679133"/>
                  </a:lnTo>
                  <a:lnTo>
                    <a:pt x="1399855" y="683895"/>
                  </a:lnTo>
                  <a:lnTo>
                    <a:pt x="1401445" y="693738"/>
                  </a:lnTo>
                  <a:lnTo>
                    <a:pt x="1401763" y="703580"/>
                  </a:lnTo>
                  <a:lnTo>
                    <a:pt x="1401445" y="713105"/>
                  </a:lnTo>
                  <a:lnTo>
                    <a:pt x="1399855" y="722948"/>
                  </a:lnTo>
                  <a:lnTo>
                    <a:pt x="1398901" y="727710"/>
                  </a:lnTo>
                  <a:lnTo>
                    <a:pt x="1397311" y="732155"/>
                  </a:lnTo>
                  <a:lnTo>
                    <a:pt x="1395721" y="736918"/>
                  </a:lnTo>
                  <a:lnTo>
                    <a:pt x="1394131" y="741680"/>
                  </a:lnTo>
                  <a:lnTo>
                    <a:pt x="1392223" y="746443"/>
                  </a:lnTo>
                  <a:lnTo>
                    <a:pt x="1389997" y="750888"/>
                  </a:lnTo>
                  <a:lnTo>
                    <a:pt x="1387453" y="755015"/>
                  </a:lnTo>
                  <a:lnTo>
                    <a:pt x="1384909" y="759460"/>
                  </a:lnTo>
                  <a:lnTo>
                    <a:pt x="1382047" y="763905"/>
                  </a:lnTo>
                  <a:lnTo>
                    <a:pt x="1378867" y="767715"/>
                  </a:lnTo>
                  <a:lnTo>
                    <a:pt x="1375368" y="771525"/>
                  </a:lnTo>
                  <a:lnTo>
                    <a:pt x="1371870" y="775653"/>
                  </a:lnTo>
                  <a:lnTo>
                    <a:pt x="1123823" y="1022668"/>
                  </a:lnTo>
                  <a:lnTo>
                    <a:pt x="1123823" y="1030605"/>
                  </a:lnTo>
                  <a:lnTo>
                    <a:pt x="1123505" y="1038543"/>
                  </a:lnTo>
                  <a:lnTo>
                    <a:pt x="1122551" y="1046480"/>
                  </a:lnTo>
                  <a:lnTo>
                    <a:pt x="1121279" y="1053783"/>
                  </a:lnTo>
                  <a:lnTo>
                    <a:pt x="1120007" y="1061720"/>
                  </a:lnTo>
                  <a:lnTo>
                    <a:pt x="1117781" y="1069340"/>
                  </a:lnTo>
                  <a:lnTo>
                    <a:pt x="1115555" y="1076643"/>
                  </a:lnTo>
                  <a:lnTo>
                    <a:pt x="1112693" y="1084263"/>
                  </a:lnTo>
                  <a:lnTo>
                    <a:pt x="1109513" y="1091565"/>
                  </a:lnTo>
                  <a:lnTo>
                    <a:pt x="1106333" y="1098868"/>
                  </a:lnTo>
                  <a:lnTo>
                    <a:pt x="1102517" y="1105853"/>
                  </a:lnTo>
                  <a:lnTo>
                    <a:pt x="1098064" y="1112520"/>
                  </a:lnTo>
                  <a:lnTo>
                    <a:pt x="1093930" y="1119188"/>
                  </a:lnTo>
                  <a:lnTo>
                    <a:pt x="1088842" y="1125855"/>
                  </a:lnTo>
                  <a:lnTo>
                    <a:pt x="1083118" y="1132205"/>
                  </a:lnTo>
                  <a:lnTo>
                    <a:pt x="1077712" y="1138238"/>
                  </a:lnTo>
                  <a:lnTo>
                    <a:pt x="1071352" y="1143953"/>
                  </a:lnTo>
                  <a:lnTo>
                    <a:pt x="1064992" y="1149033"/>
                  </a:lnTo>
                  <a:lnTo>
                    <a:pt x="1058631" y="1154113"/>
                  </a:lnTo>
                  <a:lnTo>
                    <a:pt x="1051953" y="1158558"/>
                  </a:lnTo>
                  <a:lnTo>
                    <a:pt x="1045275" y="1163003"/>
                  </a:lnTo>
                  <a:lnTo>
                    <a:pt x="1038279" y="1166813"/>
                  </a:lnTo>
                  <a:lnTo>
                    <a:pt x="1031283" y="1169988"/>
                  </a:lnTo>
                  <a:lnTo>
                    <a:pt x="1023650" y="1173163"/>
                  </a:lnTo>
                  <a:lnTo>
                    <a:pt x="1023650" y="1562101"/>
                  </a:lnTo>
                  <a:lnTo>
                    <a:pt x="1023650" y="1567816"/>
                  </a:lnTo>
                  <a:lnTo>
                    <a:pt x="1022378" y="1573848"/>
                  </a:lnTo>
                  <a:lnTo>
                    <a:pt x="1021424" y="1579246"/>
                  </a:lnTo>
                  <a:lnTo>
                    <a:pt x="1019198" y="1584961"/>
                  </a:lnTo>
                  <a:lnTo>
                    <a:pt x="1016654" y="1590041"/>
                  </a:lnTo>
                  <a:lnTo>
                    <a:pt x="1013792" y="1594803"/>
                  </a:lnTo>
                  <a:lnTo>
                    <a:pt x="1010294" y="1599566"/>
                  </a:lnTo>
                  <a:lnTo>
                    <a:pt x="1006796" y="1603376"/>
                  </a:lnTo>
                  <a:lnTo>
                    <a:pt x="1002344" y="1607186"/>
                  </a:lnTo>
                  <a:lnTo>
                    <a:pt x="997892" y="1610361"/>
                  </a:lnTo>
                  <a:lnTo>
                    <a:pt x="993439" y="1613536"/>
                  </a:lnTo>
                  <a:lnTo>
                    <a:pt x="988033" y="1616076"/>
                  </a:lnTo>
                  <a:lnTo>
                    <a:pt x="982627" y="1617981"/>
                  </a:lnTo>
                  <a:lnTo>
                    <a:pt x="977221" y="1619568"/>
                  </a:lnTo>
                  <a:lnTo>
                    <a:pt x="971179" y="1620203"/>
                  </a:lnTo>
                  <a:lnTo>
                    <a:pt x="965455" y="1620838"/>
                  </a:lnTo>
                  <a:lnTo>
                    <a:pt x="959413" y="1620203"/>
                  </a:lnTo>
                  <a:lnTo>
                    <a:pt x="953370" y="1619568"/>
                  </a:lnTo>
                  <a:lnTo>
                    <a:pt x="947964" y="1617981"/>
                  </a:lnTo>
                  <a:lnTo>
                    <a:pt x="942558" y="1616076"/>
                  </a:lnTo>
                  <a:lnTo>
                    <a:pt x="937470" y="1613536"/>
                  </a:lnTo>
                  <a:lnTo>
                    <a:pt x="932700" y="1610361"/>
                  </a:lnTo>
                  <a:lnTo>
                    <a:pt x="927930" y="1607186"/>
                  </a:lnTo>
                  <a:lnTo>
                    <a:pt x="923795" y="1603376"/>
                  </a:lnTo>
                  <a:lnTo>
                    <a:pt x="919979" y="1599566"/>
                  </a:lnTo>
                  <a:lnTo>
                    <a:pt x="916799" y="1594803"/>
                  </a:lnTo>
                  <a:lnTo>
                    <a:pt x="913619" y="1590041"/>
                  </a:lnTo>
                  <a:lnTo>
                    <a:pt x="911393" y="1584961"/>
                  </a:lnTo>
                  <a:lnTo>
                    <a:pt x="909485" y="1579246"/>
                  </a:lnTo>
                  <a:lnTo>
                    <a:pt x="907895" y="1573848"/>
                  </a:lnTo>
                  <a:lnTo>
                    <a:pt x="906941" y="1567816"/>
                  </a:lnTo>
                  <a:lnTo>
                    <a:pt x="906623" y="1562101"/>
                  </a:lnTo>
                  <a:lnTo>
                    <a:pt x="906623" y="1173163"/>
                  </a:lnTo>
                  <a:lnTo>
                    <a:pt x="899627" y="1169988"/>
                  </a:lnTo>
                  <a:lnTo>
                    <a:pt x="892313" y="1166813"/>
                  </a:lnTo>
                  <a:lnTo>
                    <a:pt x="885316" y="1163003"/>
                  </a:lnTo>
                  <a:lnTo>
                    <a:pt x="878638" y="1158558"/>
                  </a:lnTo>
                  <a:lnTo>
                    <a:pt x="871960" y="1154113"/>
                  </a:lnTo>
                  <a:lnTo>
                    <a:pt x="865282" y="1149033"/>
                  </a:lnTo>
                  <a:lnTo>
                    <a:pt x="858922" y="1143953"/>
                  </a:lnTo>
                  <a:lnTo>
                    <a:pt x="852879" y="1138238"/>
                  </a:lnTo>
                  <a:lnTo>
                    <a:pt x="847473" y="1132205"/>
                  </a:lnTo>
                  <a:lnTo>
                    <a:pt x="842385" y="1125855"/>
                  </a:lnTo>
                  <a:lnTo>
                    <a:pt x="837297" y="1119505"/>
                  </a:lnTo>
                  <a:lnTo>
                    <a:pt x="832845" y="1113473"/>
                  </a:lnTo>
                  <a:lnTo>
                    <a:pt x="828393" y="1106488"/>
                  </a:lnTo>
                  <a:lnTo>
                    <a:pt x="824577" y="1099503"/>
                  </a:lnTo>
                  <a:lnTo>
                    <a:pt x="821397" y="1092835"/>
                  </a:lnTo>
                  <a:lnTo>
                    <a:pt x="818216" y="1085850"/>
                  </a:lnTo>
                  <a:lnTo>
                    <a:pt x="815354" y="1078230"/>
                  </a:lnTo>
                  <a:lnTo>
                    <a:pt x="813128" y="1071245"/>
                  </a:lnTo>
                  <a:lnTo>
                    <a:pt x="811220" y="1063625"/>
                  </a:lnTo>
                  <a:lnTo>
                    <a:pt x="809630" y="1056323"/>
                  </a:lnTo>
                  <a:lnTo>
                    <a:pt x="808040" y="1048703"/>
                  </a:lnTo>
                  <a:lnTo>
                    <a:pt x="807086" y="1041400"/>
                  </a:lnTo>
                  <a:lnTo>
                    <a:pt x="806768" y="1033463"/>
                  </a:lnTo>
                  <a:lnTo>
                    <a:pt x="806450" y="1025843"/>
                  </a:lnTo>
                  <a:lnTo>
                    <a:pt x="806768" y="1018540"/>
                  </a:lnTo>
                  <a:lnTo>
                    <a:pt x="807086" y="1010920"/>
                  </a:lnTo>
                  <a:lnTo>
                    <a:pt x="808040" y="1002983"/>
                  </a:lnTo>
                  <a:lnTo>
                    <a:pt x="809630" y="995680"/>
                  </a:lnTo>
                  <a:lnTo>
                    <a:pt x="811220" y="988060"/>
                  </a:lnTo>
                  <a:lnTo>
                    <a:pt x="813128" y="981075"/>
                  </a:lnTo>
                  <a:lnTo>
                    <a:pt x="815354" y="973455"/>
                  </a:lnTo>
                  <a:lnTo>
                    <a:pt x="818216" y="966470"/>
                  </a:lnTo>
                  <a:lnTo>
                    <a:pt x="821397" y="959485"/>
                  </a:lnTo>
                  <a:lnTo>
                    <a:pt x="824577" y="952183"/>
                  </a:lnTo>
                  <a:lnTo>
                    <a:pt x="828393" y="945515"/>
                  </a:lnTo>
                  <a:lnTo>
                    <a:pt x="832845" y="938848"/>
                  </a:lnTo>
                  <a:lnTo>
                    <a:pt x="837297" y="932180"/>
                  </a:lnTo>
                  <a:lnTo>
                    <a:pt x="842385" y="925830"/>
                  </a:lnTo>
                  <a:lnTo>
                    <a:pt x="847473" y="920115"/>
                  </a:lnTo>
                  <a:lnTo>
                    <a:pt x="852879" y="914083"/>
                  </a:lnTo>
                  <a:lnTo>
                    <a:pt x="859240" y="908368"/>
                  </a:lnTo>
                  <a:lnTo>
                    <a:pt x="865282" y="902653"/>
                  </a:lnTo>
                  <a:lnTo>
                    <a:pt x="871960" y="897890"/>
                  </a:lnTo>
                  <a:lnTo>
                    <a:pt x="878638" y="893445"/>
                  </a:lnTo>
                  <a:lnTo>
                    <a:pt x="885316" y="889000"/>
                  </a:lnTo>
                  <a:lnTo>
                    <a:pt x="892313" y="885508"/>
                  </a:lnTo>
                  <a:lnTo>
                    <a:pt x="899627" y="882015"/>
                  </a:lnTo>
                  <a:lnTo>
                    <a:pt x="906941" y="878840"/>
                  </a:lnTo>
                  <a:lnTo>
                    <a:pt x="914573" y="875983"/>
                  </a:lnTo>
                  <a:lnTo>
                    <a:pt x="921887" y="873760"/>
                  </a:lnTo>
                  <a:lnTo>
                    <a:pt x="929520" y="872173"/>
                  </a:lnTo>
                  <a:lnTo>
                    <a:pt x="936834" y="870585"/>
                  </a:lnTo>
                  <a:lnTo>
                    <a:pt x="944784" y="869315"/>
                  </a:lnTo>
                  <a:lnTo>
                    <a:pt x="952734" y="868363"/>
                  </a:lnTo>
                  <a:lnTo>
                    <a:pt x="960685" y="868045"/>
                  </a:lnTo>
                  <a:lnTo>
                    <a:pt x="967999" y="867728"/>
                  </a:lnTo>
                  <a:lnTo>
                    <a:pt x="1216364" y="620078"/>
                  </a:lnTo>
                  <a:lnTo>
                    <a:pt x="1219862" y="616585"/>
                  </a:lnTo>
                  <a:lnTo>
                    <a:pt x="1223996" y="613410"/>
                  </a:lnTo>
                  <a:lnTo>
                    <a:pt x="1228130" y="610235"/>
                  </a:lnTo>
                  <a:lnTo>
                    <a:pt x="1232264" y="607060"/>
                  </a:lnTo>
                  <a:lnTo>
                    <a:pt x="1236398" y="604520"/>
                  </a:lnTo>
                  <a:lnTo>
                    <a:pt x="1240851" y="601980"/>
                  </a:lnTo>
                  <a:lnTo>
                    <a:pt x="1245621" y="599758"/>
                  </a:lnTo>
                  <a:lnTo>
                    <a:pt x="1250073" y="597535"/>
                  </a:lnTo>
                  <a:lnTo>
                    <a:pt x="1254843" y="596265"/>
                  </a:lnTo>
                  <a:lnTo>
                    <a:pt x="1259295" y="594678"/>
                  </a:lnTo>
                  <a:lnTo>
                    <a:pt x="1264065" y="593408"/>
                  </a:lnTo>
                  <a:lnTo>
                    <a:pt x="1268835" y="592138"/>
                  </a:lnTo>
                  <a:lnTo>
                    <a:pt x="1278694" y="590868"/>
                  </a:lnTo>
                  <a:lnTo>
                    <a:pt x="1288552" y="590550"/>
                  </a:lnTo>
                  <a:close/>
                  <a:moveTo>
                    <a:pt x="799395" y="26988"/>
                  </a:moveTo>
                  <a:lnTo>
                    <a:pt x="618825" y="785302"/>
                  </a:lnTo>
                  <a:lnTo>
                    <a:pt x="426196" y="592785"/>
                  </a:lnTo>
                  <a:lnTo>
                    <a:pt x="414454" y="608987"/>
                  </a:lnTo>
                  <a:lnTo>
                    <a:pt x="403030" y="625189"/>
                  </a:lnTo>
                  <a:lnTo>
                    <a:pt x="392240" y="641708"/>
                  </a:lnTo>
                  <a:lnTo>
                    <a:pt x="381450" y="658228"/>
                  </a:lnTo>
                  <a:lnTo>
                    <a:pt x="371295" y="674748"/>
                  </a:lnTo>
                  <a:lnTo>
                    <a:pt x="361775" y="691585"/>
                  </a:lnTo>
                  <a:lnTo>
                    <a:pt x="352254" y="709058"/>
                  </a:lnTo>
                  <a:lnTo>
                    <a:pt x="343369" y="726213"/>
                  </a:lnTo>
                  <a:lnTo>
                    <a:pt x="336387" y="741144"/>
                  </a:lnTo>
                  <a:lnTo>
                    <a:pt x="329088" y="756393"/>
                  </a:lnTo>
                  <a:lnTo>
                    <a:pt x="322741" y="771642"/>
                  </a:lnTo>
                  <a:lnTo>
                    <a:pt x="316711" y="786573"/>
                  </a:lnTo>
                  <a:lnTo>
                    <a:pt x="310365" y="801822"/>
                  </a:lnTo>
                  <a:lnTo>
                    <a:pt x="304652" y="817706"/>
                  </a:lnTo>
                  <a:lnTo>
                    <a:pt x="299257" y="832955"/>
                  </a:lnTo>
                  <a:lnTo>
                    <a:pt x="294180" y="848839"/>
                  </a:lnTo>
                  <a:lnTo>
                    <a:pt x="289420" y="864723"/>
                  </a:lnTo>
                  <a:lnTo>
                    <a:pt x="284977" y="880290"/>
                  </a:lnTo>
                  <a:lnTo>
                    <a:pt x="280851" y="896174"/>
                  </a:lnTo>
                  <a:lnTo>
                    <a:pt x="276726" y="912376"/>
                  </a:lnTo>
                  <a:lnTo>
                    <a:pt x="273235" y="927942"/>
                  </a:lnTo>
                  <a:lnTo>
                    <a:pt x="270062" y="944144"/>
                  </a:lnTo>
                  <a:lnTo>
                    <a:pt x="267523" y="960346"/>
                  </a:lnTo>
                  <a:lnTo>
                    <a:pt x="264667" y="976548"/>
                  </a:lnTo>
                  <a:lnTo>
                    <a:pt x="262128" y="992433"/>
                  </a:lnTo>
                  <a:lnTo>
                    <a:pt x="260224" y="1008634"/>
                  </a:lnTo>
                  <a:lnTo>
                    <a:pt x="258637" y="1024836"/>
                  </a:lnTo>
                  <a:lnTo>
                    <a:pt x="257050" y="1041038"/>
                  </a:lnTo>
                  <a:lnTo>
                    <a:pt x="256098" y="1057240"/>
                  </a:lnTo>
                  <a:lnTo>
                    <a:pt x="255464" y="1073760"/>
                  </a:lnTo>
                  <a:lnTo>
                    <a:pt x="254829" y="1089962"/>
                  </a:lnTo>
                  <a:lnTo>
                    <a:pt x="254829" y="1105846"/>
                  </a:lnTo>
                  <a:lnTo>
                    <a:pt x="254829" y="1122683"/>
                  </a:lnTo>
                  <a:lnTo>
                    <a:pt x="255464" y="1138568"/>
                  </a:lnTo>
                  <a:lnTo>
                    <a:pt x="256416" y="1155087"/>
                  </a:lnTo>
                  <a:lnTo>
                    <a:pt x="257050" y="1171289"/>
                  </a:lnTo>
                  <a:lnTo>
                    <a:pt x="258637" y="1187491"/>
                  </a:lnTo>
                  <a:lnTo>
                    <a:pt x="260224" y="1203693"/>
                  </a:lnTo>
                  <a:lnTo>
                    <a:pt x="262128" y="1219895"/>
                  </a:lnTo>
                  <a:lnTo>
                    <a:pt x="264667" y="1236097"/>
                  </a:lnTo>
                  <a:lnTo>
                    <a:pt x="267523" y="1251981"/>
                  </a:lnTo>
                  <a:lnTo>
                    <a:pt x="270379" y="1268183"/>
                  </a:lnTo>
                  <a:lnTo>
                    <a:pt x="273552" y="1284385"/>
                  </a:lnTo>
                  <a:lnTo>
                    <a:pt x="277361" y="1300269"/>
                  </a:lnTo>
                  <a:lnTo>
                    <a:pt x="281169" y="1316153"/>
                  </a:lnTo>
                  <a:lnTo>
                    <a:pt x="284977" y="1332038"/>
                  </a:lnTo>
                  <a:lnTo>
                    <a:pt x="289737" y="1347922"/>
                  </a:lnTo>
                  <a:lnTo>
                    <a:pt x="294497" y="1363488"/>
                  </a:lnTo>
                  <a:lnTo>
                    <a:pt x="299575" y="1379373"/>
                  </a:lnTo>
                  <a:lnTo>
                    <a:pt x="305287" y="1394622"/>
                  </a:lnTo>
                  <a:lnTo>
                    <a:pt x="310682" y="1410188"/>
                  </a:lnTo>
                  <a:lnTo>
                    <a:pt x="317029" y="1425437"/>
                  </a:lnTo>
                  <a:lnTo>
                    <a:pt x="323376" y="1440686"/>
                  </a:lnTo>
                  <a:lnTo>
                    <a:pt x="330040" y="1456252"/>
                  </a:lnTo>
                  <a:lnTo>
                    <a:pt x="337022" y="1471184"/>
                  </a:lnTo>
                  <a:lnTo>
                    <a:pt x="344003" y="1486115"/>
                  </a:lnTo>
                  <a:lnTo>
                    <a:pt x="351620" y="1501046"/>
                  </a:lnTo>
                  <a:lnTo>
                    <a:pt x="359553" y="1515660"/>
                  </a:lnTo>
                  <a:lnTo>
                    <a:pt x="367804" y="1530273"/>
                  </a:lnTo>
                  <a:lnTo>
                    <a:pt x="376373" y="1544887"/>
                  </a:lnTo>
                  <a:lnTo>
                    <a:pt x="384941" y="1558865"/>
                  </a:lnTo>
                  <a:lnTo>
                    <a:pt x="394461" y="1573161"/>
                  </a:lnTo>
                  <a:lnTo>
                    <a:pt x="403982" y="1587139"/>
                  </a:lnTo>
                  <a:lnTo>
                    <a:pt x="413819" y="1601117"/>
                  </a:lnTo>
                  <a:lnTo>
                    <a:pt x="423657" y="1614777"/>
                  </a:lnTo>
                  <a:lnTo>
                    <a:pt x="434130" y="1628120"/>
                  </a:lnTo>
                  <a:lnTo>
                    <a:pt x="444919" y="1641780"/>
                  </a:lnTo>
                  <a:lnTo>
                    <a:pt x="455709" y="1655123"/>
                  </a:lnTo>
                  <a:lnTo>
                    <a:pt x="466816" y="1668148"/>
                  </a:lnTo>
                  <a:lnTo>
                    <a:pt x="478558" y="1680856"/>
                  </a:lnTo>
                  <a:lnTo>
                    <a:pt x="490300" y="1693563"/>
                  </a:lnTo>
                  <a:lnTo>
                    <a:pt x="502676" y="1706270"/>
                  </a:lnTo>
                  <a:lnTo>
                    <a:pt x="512832" y="1716119"/>
                  </a:lnTo>
                  <a:lnTo>
                    <a:pt x="522987" y="1725967"/>
                  </a:lnTo>
                  <a:lnTo>
                    <a:pt x="533776" y="1735497"/>
                  </a:lnTo>
                  <a:lnTo>
                    <a:pt x="544249" y="1744710"/>
                  </a:lnTo>
                  <a:lnTo>
                    <a:pt x="555039" y="1753923"/>
                  </a:lnTo>
                  <a:lnTo>
                    <a:pt x="565511" y="1762818"/>
                  </a:lnTo>
                  <a:lnTo>
                    <a:pt x="587725" y="1780291"/>
                  </a:lnTo>
                  <a:lnTo>
                    <a:pt x="609939" y="1796811"/>
                  </a:lnTo>
                  <a:lnTo>
                    <a:pt x="633106" y="1812695"/>
                  </a:lnTo>
                  <a:lnTo>
                    <a:pt x="656589" y="1827626"/>
                  </a:lnTo>
                  <a:lnTo>
                    <a:pt x="680073" y="1841604"/>
                  </a:lnTo>
                  <a:lnTo>
                    <a:pt x="704509" y="1854629"/>
                  </a:lnTo>
                  <a:lnTo>
                    <a:pt x="728944" y="1867337"/>
                  </a:lnTo>
                  <a:lnTo>
                    <a:pt x="753697" y="1878774"/>
                  </a:lnTo>
                  <a:lnTo>
                    <a:pt x="778768" y="1889257"/>
                  </a:lnTo>
                  <a:lnTo>
                    <a:pt x="804155" y="1899741"/>
                  </a:lnTo>
                  <a:lnTo>
                    <a:pt x="829543" y="1908636"/>
                  </a:lnTo>
                  <a:lnTo>
                    <a:pt x="855566" y="1916896"/>
                  </a:lnTo>
                  <a:lnTo>
                    <a:pt x="881906" y="1923885"/>
                  </a:lnTo>
                  <a:lnTo>
                    <a:pt x="908245" y="1930556"/>
                  </a:lnTo>
                  <a:lnTo>
                    <a:pt x="934585" y="1936592"/>
                  </a:lnTo>
                  <a:lnTo>
                    <a:pt x="961242" y="1941357"/>
                  </a:lnTo>
                  <a:lnTo>
                    <a:pt x="988217" y="1945805"/>
                  </a:lnTo>
                  <a:lnTo>
                    <a:pt x="1014874" y="1948982"/>
                  </a:lnTo>
                  <a:lnTo>
                    <a:pt x="1042165" y="1951206"/>
                  </a:lnTo>
                  <a:lnTo>
                    <a:pt x="1068823" y="1952794"/>
                  </a:lnTo>
                  <a:lnTo>
                    <a:pt x="1095797" y="1953112"/>
                  </a:lnTo>
                  <a:lnTo>
                    <a:pt x="1123089" y="1953112"/>
                  </a:lnTo>
                  <a:lnTo>
                    <a:pt x="1150063" y="1951841"/>
                  </a:lnTo>
                  <a:lnTo>
                    <a:pt x="1177355" y="1950253"/>
                  </a:lnTo>
                  <a:lnTo>
                    <a:pt x="1204012" y="1947711"/>
                  </a:lnTo>
                  <a:lnTo>
                    <a:pt x="1231304" y="1944217"/>
                  </a:lnTo>
                  <a:lnTo>
                    <a:pt x="1257961" y="1939451"/>
                  </a:lnTo>
                  <a:lnTo>
                    <a:pt x="1284618" y="1934368"/>
                  </a:lnTo>
                  <a:lnTo>
                    <a:pt x="1311275" y="1928015"/>
                  </a:lnTo>
                  <a:lnTo>
                    <a:pt x="1258913" y="2147853"/>
                  </a:lnTo>
                  <a:lnTo>
                    <a:pt x="1246219" y="2200588"/>
                  </a:lnTo>
                  <a:lnTo>
                    <a:pt x="1220514" y="2203130"/>
                  </a:lnTo>
                  <a:lnTo>
                    <a:pt x="1195126" y="2205989"/>
                  </a:lnTo>
                  <a:lnTo>
                    <a:pt x="1169104" y="2207895"/>
                  </a:lnTo>
                  <a:lnTo>
                    <a:pt x="1143082" y="2209166"/>
                  </a:lnTo>
                  <a:lnTo>
                    <a:pt x="1117694" y="2209801"/>
                  </a:lnTo>
                  <a:lnTo>
                    <a:pt x="1091672" y="2209801"/>
                  </a:lnTo>
                  <a:lnTo>
                    <a:pt x="1065649" y="2209483"/>
                  </a:lnTo>
                  <a:lnTo>
                    <a:pt x="1039627" y="2208530"/>
                  </a:lnTo>
                  <a:lnTo>
                    <a:pt x="1013287" y="2206307"/>
                  </a:lnTo>
                  <a:lnTo>
                    <a:pt x="987265" y="2204083"/>
                  </a:lnTo>
                  <a:lnTo>
                    <a:pt x="961242" y="2201224"/>
                  </a:lnTo>
                  <a:lnTo>
                    <a:pt x="935537" y="2197411"/>
                  </a:lnTo>
                  <a:lnTo>
                    <a:pt x="909832" y="2193282"/>
                  </a:lnTo>
                  <a:lnTo>
                    <a:pt x="883810" y="2188199"/>
                  </a:lnTo>
                  <a:lnTo>
                    <a:pt x="857787" y="2182798"/>
                  </a:lnTo>
                  <a:lnTo>
                    <a:pt x="832400" y="2176762"/>
                  </a:lnTo>
                  <a:lnTo>
                    <a:pt x="832717" y="2174856"/>
                  </a:lnTo>
                  <a:lnTo>
                    <a:pt x="814946" y="2170091"/>
                  </a:lnTo>
                  <a:lnTo>
                    <a:pt x="797808" y="2165325"/>
                  </a:lnTo>
                  <a:lnTo>
                    <a:pt x="780037" y="2160242"/>
                  </a:lnTo>
                  <a:lnTo>
                    <a:pt x="762583" y="2154842"/>
                  </a:lnTo>
                  <a:lnTo>
                    <a:pt x="745446" y="2149441"/>
                  </a:lnTo>
                  <a:lnTo>
                    <a:pt x="727992" y="2143087"/>
                  </a:lnTo>
                  <a:lnTo>
                    <a:pt x="710856" y="2136734"/>
                  </a:lnTo>
                  <a:lnTo>
                    <a:pt x="693719" y="2130380"/>
                  </a:lnTo>
                  <a:lnTo>
                    <a:pt x="676900" y="2123391"/>
                  </a:lnTo>
                  <a:lnTo>
                    <a:pt x="660080" y="2116084"/>
                  </a:lnTo>
                  <a:lnTo>
                    <a:pt x="642943" y="2108777"/>
                  </a:lnTo>
                  <a:lnTo>
                    <a:pt x="626441" y="2100835"/>
                  </a:lnTo>
                  <a:lnTo>
                    <a:pt x="609939" y="2092893"/>
                  </a:lnTo>
                  <a:lnTo>
                    <a:pt x="593437" y="2084633"/>
                  </a:lnTo>
                  <a:lnTo>
                    <a:pt x="577253" y="2076056"/>
                  </a:lnTo>
                  <a:lnTo>
                    <a:pt x="561385" y="2067478"/>
                  </a:lnTo>
                  <a:lnTo>
                    <a:pt x="545201" y="2057948"/>
                  </a:lnTo>
                  <a:lnTo>
                    <a:pt x="529016" y="2048417"/>
                  </a:lnTo>
                  <a:lnTo>
                    <a:pt x="513149" y="2038887"/>
                  </a:lnTo>
                  <a:lnTo>
                    <a:pt x="497916" y="2028721"/>
                  </a:lnTo>
                  <a:lnTo>
                    <a:pt x="482049" y="2018555"/>
                  </a:lnTo>
                  <a:lnTo>
                    <a:pt x="466816" y="2007754"/>
                  </a:lnTo>
                  <a:lnTo>
                    <a:pt x="451901" y="1996952"/>
                  </a:lnTo>
                  <a:lnTo>
                    <a:pt x="436668" y="1985833"/>
                  </a:lnTo>
                  <a:lnTo>
                    <a:pt x="422070" y="1974397"/>
                  </a:lnTo>
                  <a:lnTo>
                    <a:pt x="407155" y="1962642"/>
                  </a:lnTo>
                  <a:lnTo>
                    <a:pt x="392557" y="1950888"/>
                  </a:lnTo>
                  <a:lnTo>
                    <a:pt x="378277" y="1938498"/>
                  </a:lnTo>
                  <a:lnTo>
                    <a:pt x="364313" y="1926109"/>
                  </a:lnTo>
                  <a:lnTo>
                    <a:pt x="350033" y="1913083"/>
                  </a:lnTo>
                  <a:lnTo>
                    <a:pt x="336387" y="1900058"/>
                  </a:lnTo>
                  <a:lnTo>
                    <a:pt x="322424" y="1886716"/>
                  </a:lnTo>
                  <a:lnTo>
                    <a:pt x="305604" y="1869243"/>
                  </a:lnTo>
                  <a:lnTo>
                    <a:pt x="289420" y="1852088"/>
                  </a:lnTo>
                  <a:lnTo>
                    <a:pt x="273235" y="1833980"/>
                  </a:lnTo>
                  <a:lnTo>
                    <a:pt x="258002" y="1815554"/>
                  </a:lnTo>
                  <a:lnTo>
                    <a:pt x="242452" y="1797446"/>
                  </a:lnTo>
                  <a:lnTo>
                    <a:pt x="228172" y="1779020"/>
                  </a:lnTo>
                  <a:lnTo>
                    <a:pt x="213891" y="1760277"/>
                  </a:lnTo>
                  <a:lnTo>
                    <a:pt x="200245" y="1741216"/>
                  </a:lnTo>
                  <a:lnTo>
                    <a:pt x="187234" y="1721837"/>
                  </a:lnTo>
                  <a:lnTo>
                    <a:pt x="174223" y="1702141"/>
                  </a:lnTo>
                  <a:lnTo>
                    <a:pt x="161846" y="1682444"/>
                  </a:lnTo>
                  <a:lnTo>
                    <a:pt x="150105" y="1662748"/>
                  </a:lnTo>
                  <a:lnTo>
                    <a:pt x="138363" y="1642734"/>
                  </a:lnTo>
                  <a:lnTo>
                    <a:pt x="127573" y="1622402"/>
                  </a:lnTo>
                  <a:lnTo>
                    <a:pt x="117101" y="1602388"/>
                  </a:lnTo>
                  <a:lnTo>
                    <a:pt x="106946" y="1581420"/>
                  </a:lnTo>
                  <a:lnTo>
                    <a:pt x="97425" y="1560453"/>
                  </a:lnTo>
                  <a:lnTo>
                    <a:pt x="87905" y="1539486"/>
                  </a:lnTo>
                  <a:lnTo>
                    <a:pt x="79336" y="1518836"/>
                  </a:lnTo>
                  <a:lnTo>
                    <a:pt x="71085" y="1497551"/>
                  </a:lnTo>
                  <a:lnTo>
                    <a:pt x="63152" y="1476267"/>
                  </a:lnTo>
                  <a:lnTo>
                    <a:pt x="56170" y="1454664"/>
                  </a:lnTo>
                  <a:lnTo>
                    <a:pt x="49189" y="1432744"/>
                  </a:lnTo>
                  <a:lnTo>
                    <a:pt x="42842" y="1411141"/>
                  </a:lnTo>
                  <a:lnTo>
                    <a:pt x="36495" y="1389539"/>
                  </a:lnTo>
                  <a:lnTo>
                    <a:pt x="31100" y="1367618"/>
                  </a:lnTo>
                  <a:lnTo>
                    <a:pt x="25705" y="1345380"/>
                  </a:lnTo>
                  <a:lnTo>
                    <a:pt x="21262" y="1323460"/>
                  </a:lnTo>
                  <a:lnTo>
                    <a:pt x="17137" y="1301222"/>
                  </a:lnTo>
                  <a:lnTo>
                    <a:pt x="13328" y="1278984"/>
                  </a:lnTo>
                  <a:lnTo>
                    <a:pt x="10155" y="1256746"/>
                  </a:lnTo>
                  <a:lnTo>
                    <a:pt x="7299" y="1234508"/>
                  </a:lnTo>
                  <a:lnTo>
                    <a:pt x="5077" y="1211953"/>
                  </a:lnTo>
                  <a:lnTo>
                    <a:pt x="2856" y="1189397"/>
                  </a:lnTo>
                  <a:lnTo>
                    <a:pt x="1587" y="1167159"/>
                  </a:lnTo>
                  <a:lnTo>
                    <a:pt x="317" y="1144604"/>
                  </a:lnTo>
                  <a:lnTo>
                    <a:pt x="0" y="1122048"/>
                  </a:lnTo>
                  <a:lnTo>
                    <a:pt x="0" y="1099810"/>
                  </a:lnTo>
                  <a:lnTo>
                    <a:pt x="0" y="1077254"/>
                  </a:lnTo>
                  <a:lnTo>
                    <a:pt x="635" y="1054699"/>
                  </a:lnTo>
                  <a:lnTo>
                    <a:pt x="2221" y="1032461"/>
                  </a:lnTo>
                  <a:lnTo>
                    <a:pt x="3808" y="1009905"/>
                  </a:lnTo>
                  <a:lnTo>
                    <a:pt x="5712" y="987350"/>
                  </a:lnTo>
                  <a:lnTo>
                    <a:pt x="8568" y="965429"/>
                  </a:lnTo>
                  <a:lnTo>
                    <a:pt x="11742" y="942874"/>
                  </a:lnTo>
                  <a:lnTo>
                    <a:pt x="14915" y="920636"/>
                  </a:lnTo>
                  <a:lnTo>
                    <a:pt x="19041" y="898398"/>
                  </a:lnTo>
                  <a:lnTo>
                    <a:pt x="23484" y="876478"/>
                  </a:lnTo>
                  <a:lnTo>
                    <a:pt x="28244" y="854240"/>
                  </a:lnTo>
                  <a:lnTo>
                    <a:pt x="33639" y="832319"/>
                  </a:lnTo>
                  <a:lnTo>
                    <a:pt x="39351" y="810717"/>
                  </a:lnTo>
                  <a:lnTo>
                    <a:pt x="45380" y="788479"/>
                  </a:lnTo>
                  <a:lnTo>
                    <a:pt x="52045" y="766876"/>
                  </a:lnTo>
                  <a:lnTo>
                    <a:pt x="59344" y="745591"/>
                  </a:lnTo>
                  <a:lnTo>
                    <a:pt x="66643" y="723989"/>
                  </a:lnTo>
                  <a:lnTo>
                    <a:pt x="74894" y="702704"/>
                  </a:lnTo>
                  <a:lnTo>
                    <a:pt x="83145" y="681737"/>
                  </a:lnTo>
                  <a:lnTo>
                    <a:pt x="92348" y="660452"/>
                  </a:lnTo>
                  <a:lnTo>
                    <a:pt x="101868" y="639802"/>
                  </a:lnTo>
                  <a:lnTo>
                    <a:pt x="111706" y="619153"/>
                  </a:lnTo>
                  <a:lnTo>
                    <a:pt x="121861" y="598821"/>
                  </a:lnTo>
                  <a:lnTo>
                    <a:pt x="132333" y="578171"/>
                  </a:lnTo>
                  <a:lnTo>
                    <a:pt x="143758" y="558157"/>
                  </a:lnTo>
                  <a:lnTo>
                    <a:pt x="155182" y="538143"/>
                  </a:lnTo>
                  <a:lnTo>
                    <a:pt x="165337" y="521623"/>
                  </a:lnTo>
                  <a:lnTo>
                    <a:pt x="175810" y="505422"/>
                  </a:lnTo>
                  <a:lnTo>
                    <a:pt x="186282" y="489220"/>
                  </a:lnTo>
                  <a:lnTo>
                    <a:pt x="197389" y="473018"/>
                  </a:lnTo>
                  <a:lnTo>
                    <a:pt x="208814" y="457451"/>
                  </a:lnTo>
                  <a:lnTo>
                    <a:pt x="220238" y="441567"/>
                  </a:lnTo>
                  <a:lnTo>
                    <a:pt x="231980" y="425683"/>
                  </a:lnTo>
                  <a:lnTo>
                    <a:pt x="244039" y="410434"/>
                  </a:lnTo>
                  <a:lnTo>
                    <a:pt x="41255" y="207115"/>
                  </a:lnTo>
                  <a:lnTo>
                    <a:pt x="799395" y="26988"/>
                  </a:lnTo>
                  <a:close/>
                  <a:moveTo>
                    <a:pt x="1115113" y="0"/>
                  </a:moveTo>
                  <a:lnTo>
                    <a:pt x="1141155" y="953"/>
                  </a:lnTo>
                  <a:lnTo>
                    <a:pt x="1167196" y="1906"/>
                  </a:lnTo>
                  <a:lnTo>
                    <a:pt x="1193555" y="3494"/>
                  </a:lnTo>
                  <a:lnTo>
                    <a:pt x="1219596" y="6035"/>
                  </a:lnTo>
                  <a:lnTo>
                    <a:pt x="1245320" y="9212"/>
                  </a:lnTo>
                  <a:lnTo>
                    <a:pt x="1271044" y="12706"/>
                  </a:lnTo>
                  <a:lnTo>
                    <a:pt x="1297085" y="17152"/>
                  </a:lnTo>
                  <a:lnTo>
                    <a:pt x="1323126" y="21599"/>
                  </a:lnTo>
                  <a:lnTo>
                    <a:pt x="1348532" y="27317"/>
                  </a:lnTo>
                  <a:lnTo>
                    <a:pt x="1374574" y="33670"/>
                  </a:lnTo>
                  <a:lnTo>
                    <a:pt x="1392676" y="38434"/>
                  </a:lnTo>
                  <a:lnTo>
                    <a:pt x="1410460" y="42881"/>
                  </a:lnTo>
                  <a:lnTo>
                    <a:pt x="1428244" y="48599"/>
                  </a:lnTo>
                  <a:lnTo>
                    <a:pt x="1445711" y="53999"/>
                  </a:lnTo>
                  <a:lnTo>
                    <a:pt x="1463495" y="60034"/>
                  </a:lnTo>
                  <a:lnTo>
                    <a:pt x="1480962" y="66387"/>
                  </a:lnTo>
                  <a:lnTo>
                    <a:pt x="1498746" y="72422"/>
                  </a:lnTo>
                  <a:lnTo>
                    <a:pt x="1515578" y="79092"/>
                  </a:lnTo>
                  <a:lnTo>
                    <a:pt x="1532727" y="86398"/>
                  </a:lnTo>
                  <a:lnTo>
                    <a:pt x="1549876" y="93703"/>
                  </a:lnTo>
                  <a:lnTo>
                    <a:pt x="1566708" y="101327"/>
                  </a:lnTo>
                  <a:lnTo>
                    <a:pt x="1583222" y="109585"/>
                  </a:lnTo>
                  <a:lnTo>
                    <a:pt x="1600053" y="117526"/>
                  </a:lnTo>
                  <a:lnTo>
                    <a:pt x="1616250" y="126103"/>
                  </a:lnTo>
                  <a:lnTo>
                    <a:pt x="1632764" y="134679"/>
                  </a:lnTo>
                  <a:lnTo>
                    <a:pt x="1648960" y="143890"/>
                  </a:lnTo>
                  <a:lnTo>
                    <a:pt x="1665157" y="152784"/>
                  </a:lnTo>
                  <a:lnTo>
                    <a:pt x="1681035" y="162631"/>
                  </a:lnTo>
                  <a:lnTo>
                    <a:pt x="1696597" y="172478"/>
                  </a:lnTo>
                  <a:lnTo>
                    <a:pt x="1712158" y="182325"/>
                  </a:lnTo>
                  <a:lnTo>
                    <a:pt x="1727402" y="193124"/>
                  </a:lnTo>
                  <a:lnTo>
                    <a:pt x="1742645" y="203606"/>
                  </a:lnTo>
                  <a:lnTo>
                    <a:pt x="1757572" y="214406"/>
                  </a:lnTo>
                  <a:lnTo>
                    <a:pt x="1772498" y="225206"/>
                  </a:lnTo>
                  <a:lnTo>
                    <a:pt x="1787106" y="236641"/>
                  </a:lnTo>
                  <a:lnTo>
                    <a:pt x="1801715" y="248711"/>
                  </a:lnTo>
                  <a:lnTo>
                    <a:pt x="1816323" y="260464"/>
                  </a:lnTo>
                  <a:lnTo>
                    <a:pt x="1830614" y="272534"/>
                  </a:lnTo>
                  <a:lnTo>
                    <a:pt x="1844270" y="284922"/>
                  </a:lnTo>
                  <a:lnTo>
                    <a:pt x="1857926" y="297310"/>
                  </a:lnTo>
                  <a:lnTo>
                    <a:pt x="1871582" y="310333"/>
                  </a:lnTo>
                  <a:lnTo>
                    <a:pt x="1884920" y="323356"/>
                  </a:lnTo>
                  <a:lnTo>
                    <a:pt x="1901751" y="340826"/>
                  </a:lnTo>
                  <a:lnTo>
                    <a:pt x="1918265" y="358296"/>
                  </a:lnTo>
                  <a:lnTo>
                    <a:pt x="1934144" y="376084"/>
                  </a:lnTo>
                  <a:lnTo>
                    <a:pt x="1949706" y="394190"/>
                  </a:lnTo>
                  <a:lnTo>
                    <a:pt x="1964632" y="412295"/>
                  </a:lnTo>
                  <a:lnTo>
                    <a:pt x="1979240" y="431036"/>
                  </a:lnTo>
                  <a:lnTo>
                    <a:pt x="1993531" y="449776"/>
                  </a:lnTo>
                  <a:lnTo>
                    <a:pt x="2007187" y="468835"/>
                  </a:lnTo>
                  <a:lnTo>
                    <a:pt x="2020525" y="487893"/>
                  </a:lnTo>
                  <a:lnTo>
                    <a:pt x="2033228" y="507587"/>
                  </a:lnTo>
                  <a:lnTo>
                    <a:pt x="2045931" y="527280"/>
                  </a:lnTo>
                  <a:lnTo>
                    <a:pt x="2057682" y="546974"/>
                  </a:lnTo>
                  <a:lnTo>
                    <a:pt x="2069114" y="567303"/>
                  </a:lnTo>
                  <a:lnTo>
                    <a:pt x="2080230" y="587314"/>
                  </a:lnTo>
                  <a:lnTo>
                    <a:pt x="2090710" y="607643"/>
                  </a:lnTo>
                  <a:lnTo>
                    <a:pt x="2100555" y="628607"/>
                  </a:lnTo>
                  <a:lnTo>
                    <a:pt x="2110399" y="648936"/>
                  </a:lnTo>
                  <a:lnTo>
                    <a:pt x="2119609" y="670218"/>
                  </a:lnTo>
                  <a:lnTo>
                    <a:pt x="2128184" y="691182"/>
                  </a:lnTo>
                  <a:lnTo>
                    <a:pt x="2136441" y="712464"/>
                  </a:lnTo>
                  <a:lnTo>
                    <a:pt x="2144380" y="733745"/>
                  </a:lnTo>
                  <a:lnTo>
                    <a:pt x="2151684" y="755345"/>
                  </a:lnTo>
                  <a:lnTo>
                    <a:pt x="2158354" y="776627"/>
                  </a:lnTo>
                  <a:lnTo>
                    <a:pt x="2165023" y="798544"/>
                  </a:lnTo>
                  <a:lnTo>
                    <a:pt x="2171057" y="820461"/>
                  </a:lnTo>
                  <a:lnTo>
                    <a:pt x="2176455" y="842378"/>
                  </a:lnTo>
                  <a:lnTo>
                    <a:pt x="2181537" y="863977"/>
                  </a:lnTo>
                  <a:lnTo>
                    <a:pt x="2186300" y="886530"/>
                  </a:lnTo>
                  <a:lnTo>
                    <a:pt x="2190429" y="908447"/>
                  </a:lnTo>
                  <a:lnTo>
                    <a:pt x="2194240" y="930681"/>
                  </a:lnTo>
                  <a:lnTo>
                    <a:pt x="2197416" y="952916"/>
                  </a:lnTo>
                  <a:lnTo>
                    <a:pt x="2200591" y="975151"/>
                  </a:lnTo>
                  <a:lnTo>
                    <a:pt x="2202814" y="997703"/>
                  </a:lnTo>
                  <a:lnTo>
                    <a:pt x="2204402" y="1019938"/>
                  </a:lnTo>
                  <a:lnTo>
                    <a:pt x="2205990" y="1042490"/>
                  </a:lnTo>
                  <a:lnTo>
                    <a:pt x="2207260" y="1065043"/>
                  </a:lnTo>
                  <a:lnTo>
                    <a:pt x="2207578" y="1087277"/>
                  </a:lnTo>
                  <a:lnTo>
                    <a:pt x="2208213" y="1109830"/>
                  </a:lnTo>
                  <a:lnTo>
                    <a:pt x="2207578" y="1132382"/>
                  </a:lnTo>
                  <a:lnTo>
                    <a:pt x="2206943" y="1154617"/>
                  </a:lnTo>
                  <a:lnTo>
                    <a:pt x="2205673" y="1177169"/>
                  </a:lnTo>
                  <a:lnTo>
                    <a:pt x="2203767" y="1199721"/>
                  </a:lnTo>
                  <a:lnTo>
                    <a:pt x="2201862" y="1221956"/>
                  </a:lnTo>
                  <a:lnTo>
                    <a:pt x="2199003" y="1244508"/>
                  </a:lnTo>
                  <a:lnTo>
                    <a:pt x="2195828" y="1267061"/>
                  </a:lnTo>
                  <a:lnTo>
                    <a:pt x="2192652" y="1288978"/>
                  </a:lnTo>
                  <a:lnTo>
                    <a:pt x="2188841" y="1310895"/>
                  </a:lnTo>
                  <a:lnTo>
                    <a:pt x="2184077" y="1333447"/>
                  </a:lnTo>
                  <a:lnTo>
                    <a:pt x="2179314" y="1355047"/>
                  </a:lnTo>
                  <a:lnTo>
                    <a:pt x="2173915" y="1377281"/>
                  </a:lnTo>
                  <a:lnTo>
                    <a:pt x="2168198" y="1399198"/>
                  </a:lnTo>
                  <a:lnTo>
                    <a:pt x="2162165" y="1420798"/>
                  </a:lnTo>
                  <a:lnTo>
                    <a:pt x="2155178" y="1442397"/>
                  </a:lnTo>
                  <a:lnTo>
                    <a:pt x="2148191" y="1464314"/>
                  </a:lnTo>
                  <a:lnTo>
                    <a:pt x="2140887" y="1485596"/>
                  </a:lnTo>
                  <a:lnTo>
                    <a:pt x="2132630" y="1506878"/>
                  </a:lnTo>
                  <a:lnTo>
                    <a:pt x="2124055" y="1527842"/>
                  </a:lnTo>
                  <a:lnTo>
                    <a:pt x="2115163" y="1548806"/>
                  </a:lnTo>
                  <a:lnTo>
                    <a:pt x="2105636" y="1569770"/>
                  </a:lnTo>
                  <a:lnTo>
                    <a:pt x="2095791" y="1590735"/>
                  </a:lnTo>
                  <a:lnTo>
                    <a:pt x="2085628" y="1611063"/>
                  </a:lnTo>
                  <a:lnTo>
                    <a:pt x="2075148" y="1631710"/>
                  </a:lnTo>
                  <a:lnTo>
                    <a:pt x="2063716" y="1651721"/>
                  </a:lnTo>
                  <a:lnTo>
                    <a:pt x="2052283" y="1671732"/>
                  </a:lnTo>
                  <a:lnTo>
                    <a:pt x="2041803" y="1687932"/>
                  </a:lnTo>
                  <a:lnTo>
                    <a:pt x="2031640" y="1704449"/>
                  </a:lnTo>
                  <a:lnTo>
                    <a:pt x="2021160" y="1720649"/>
                  </a:lnTo>
                  <a:lnTo>
                    <a:pt x="2010045" y="1736848"/>
                  </a:lnTo>
                  <a:lnTo>
                    <a:pt x="1998930" y="1752413"/>
                  </a:lnTo>
                  <a:lnTo>
                    <a:pt x="1987180" y="1768295"/>
                  </a:lnTo>
                  <a:lnTo>
                    <a:pt x="1975429" y="1783541"/>
                  </a:lnTo>
                  <a:lnTo>
                    <a:pt x="1963044" y="1798788"/>
                  </a:lnTo>
                  <a:lnTo>
                    <a:pt x="2166293" y="2002394"/>
                  </a:lnTo>
                  <a:lnTo>
                    <a:pt x="1407602" y="2182813"/>
                  </a:lnTo>
                  <a:lnTo>
                    <a:pt x="1588303" y="1424292"/>
                  </a:lnTo>
                  <a:lnTo>
                    <a:pt x="1780755" y="1616463"/>
                  </a:lnTo>
                  <a:lnTo>
                    <a:pt x="1792823" y="1600899"/>
                  </a:lnTo>
                  <a:lnTo>
                    <a:pt x="1804255" y="1584699"/>
                  </a:lnTo>
                  <a:lnTo>
                    <a:pt x="1815053" y="1568182"/>
                  </a:lnTo>
                  <a:lnTo>
                    <a:pt x="1825851" y="1551665"/>
                  </a:lnTo>
                  <a:lnTo>
                    <a:pt x="1836013" y="1534830"/>
                  </a:lnTo>
                  <a:lnTo>
                    <a:pt x="1845540" y="1517678"/>
                  </a:lnTo>
                  <a:lnTo>
                    <a:pt x="1855068" y="1500525"/>
                  </a:lnTo>
                  <a:lnTo>
                    <a:pt x="1863960" y="1483055"/>
                  </a:lnTo>
                  <a:lnTo>
                    <a:pt x="1870946" y="1468126"/>
                  </a:lnTo>
                  <a:lnTo>
                    <a:pt x="1878251" y="1453197"/>
                  </a:lnTo>
                  <a:lnTo>
                    <a:pt x="1884602" y="1438268"/>
                  </a:lnTo>
                  <a:lnTo>
                    <a:pt x="1891271" y="1422704"/>
                  </a:lnTo>
                  <a:lnTo>
                    <a:pt x="1896988" y="1407457"/>
                  </a:lnTo>
                  <a:lnTo>
                    <a:pt x="1902704" y="1392210"/>
                  </a:lnTo>
                  <a:lnTo>
                    <a:pt x="1908103" y="1376328"/>
                  </a:lnTo>
                  <a:lnTo>
                    <a:pt x="1913184" y="1360764"/>
                  </a:lnTo>
                  <a:lnTo>
                    <a:pt x="1917948" y="1344882"/>
                  </a:lnTo>
                  <a:lnTo>
                    <a:pt x="1922712" y="1329000"/>
                  </a:lnTo>
                  <a:lnTo>
                    <a:pt x="1926522" y="1313436"/>
                  </a:lnTo>
                  <a:lnTo>
                    <a:pt x="1930651" y="1297554"/>
                  </a:lnTo>
                  <a:lnTo>
                    <a:pt x="1934144" y="1281354"/>
                  </a:lnTo>
                  <a:lnTo>
                    <a:pt x="1937320" y="1265473"/>
                  </a:lnTo>
                  <a:lnTo>
                    <a:pt x="1940496" y="1249591"/>
                  </a:lnTo>
                  <a:lnTo>
                    <a:pt x="1942719" y="1233391"/>
                  </a:lnTo>
                  <a:lnTo>
                    <a:pt x="1944942" y="1217191"/>
                  </a:lnTo>
                  <a:lnTo>
                    <a:pt x="1947165" y="1200992"/>
                  </a:lnTo>
                  <a:lnTo>
                    <a:pt x="1949070" y="1184475"/>
                  </a:lnTo>
                  <a:lnTo>
                    <a:pt x="1950341" y="1168593"/>
                  </a:lnTo>
                  <a:lnTo>
                    <a:pt x="1951293" y="1152393"/>
                  </a:lnTo>
                  <a:lnTo>
                    <a:pt x="1952246" y="1135876"/>
                  </a:lnTo>
                  <a:lnTo>
                    <a:pt x="1952564" y="1119676"/>
                  </a:lnTo>
                  <a:lnTo>
                    <a:pt x="1952564" y="1103477"/>
                  </a:lnTo>
                  <a:lnTo>
                    <a:pt x="1952564" y="1086960"/>
                  </a:lnTo>
                  <a:lnTo>
                    <a:pt x="1952246" y="1070760"/>
                  </a:lnTo>
                  <a:lnTo>
                    <a:pt x="1951293" y="1054560"/>
                  </a:lnTo>
                  <a:lnTo>
                    <a:pt x="1950341" y="1038043"/>
                  </a:lnTo>
                  <a:lnTo>
                    <a:pt x="1948753" y="1021844"/>
                  </a:lnTo>
                  <a:lnTo>
                    <a:pt x="1947165" y="1005962"/>
                  </a:lnTo>
                  <a:lnTo>
                    <a:pt x="1944942" y="989762"/>
                  </a:lnTo>
                  <a:lnTo>
                    <a:pt x="1942719" y="973563"/>
                  </a:lnTo>
                  <a:lnTo>
                    <a:pt x="1939861" y="957363"/>
                  </a:lnTo>
                  <a:lnTo>
                    <a:pt x="1937320" y="941163"/>
                  </a:lnTo>
                  <a:lnTo>
                    <a:pt x="1933509" y="925599"/>
                  </a:lnTo>
                  <a:lnTo>
                    <a:pt x="1930016" y="909400"/>
                  </a:lnTo>
                  <a:lnTo>
                    <a:pt x="1926522" y="893518"/>
                  </a:lnTo>
                  <a:lnTo>
                    <a:pt x="1922394" y="877318"/>
                  </a:lnTo>
                  <a:lnTo>
                    <a:pt x="1917948" y="861754"/>
                  </a:lnTo>
                  <a:lnTo>
                    <a:pt x="1912867" y="845872"/>
                  </a:lnTo>
                  <a:lnTo>
                    <a:pt x="1907785" y="830625"/>
                  </a:lnTo>
                  <a:lnTo>
                    <a:pt x="1902704" y="814743"/>
                  </a:lnTo>
                  <a:lnTo>
                    <a:pt x="1896670" y="799497"/>
                  </a:lnTo>
                  <a:lnTo>
                    <a:pt x="1890636" y="784250"/>
                  </a:lnTo>
                  <a:lnTo>
                    <a:pt x="1883967" y="768686"/>
                  </a:lnTo>
                  <a:lnTo>
                    <a:pt x="1877298" y="753757"/>
                  </a:lnTo>
                  <a:lnTo>
                    <a:pt x="1870629" y="738510"/>
                  </a:lnTo>
                  <a:lnTo>
                    <a:pt x="1863325" y="723899"/>
                  </a:lnTo>
                  <a:lnTo>
                    <a:pt x="1855703" y="708970"/>
                  </a:lnTo>
                  <a:lnTo>
                    <a:pt x="1847763" y="694358"/>
                  </a:lnTo>
                  <a:lnTo>
                    <a:pt x="1839506" y="679747"/>
                  </a:lnTo>
                  <a:lnTo>
                    <a:pt x="1830932" y="665135"/>
                  </a:lnTo>
                  <a:lnTo>
                    <a:pt x="1822357" y="650524"/>
                  </a:lnTo>
                  <a:lnTo>
                    <a:pt x="1813147" y="636548"/>
                  </a:lnTo>
                  <a:lnTo>
                    <a:pt x="1803620" y="622572"/>
                  </a:lnTo>
                  <a:lnTo>
                    <a:pt x="1793775" y="608913"/>
                  </a:lnTo>
                  <a:lnTo>
                    <a:pt x="1783613" y="595255"/>
                  </a:lnTo>
                  <a:lnTo>
                    <a:pt x="1773450" y="581279"/>
                  </a:lnTo>
                  <a:lnTo>
                    <a:pt x="1762653" y="567938"/>
                  </a:lnTo>
                  <a:lnTo>
                    <a:pt x="1751855" y="554915"/>
                  </a:lnTo>
                  <a:lnTo>
                    <a:pt x="1740422" y="541892"/>
                  </a:lnTo>
                  <a:lnTo>
                    <a:pt x="1728672" y="528868"/>
                  </a:lnTo>
                  <a:lnTo>
                    <a:pt x="1716604" y="516481"/>
                  </a:lnTo>
                  <a:lnTo>
                    <a:pt x="1704536" y="503775"/>
                  </a:lnTo>
                  <a:lnTo>
                    <a:pt x="1694374" y="493611"/>
                  </a:lnTo>
                  <a:lnTo>
                    <a:pt x="1683576" y="483764"/>
                  </a:lnTo>
                  <a:lnTo>
                    <a:pt x="1673414" y="473917"/>
                  </a:lnTo>
                  <a:lnTo>
                    <a:pt x="1662298" y="464388"/>
                  </a:lnTo>
                  <a:lnTo>
                    <a:pt x="1651818" y="455176"/>
                  </a:lnTo>
                  <a:lnTo>
                    <a:pt x="1640703" y="445965"/>
                  </a:lnTo>
                  <a:lnTo>
                    <a:pt x="1629270" y="437071"/>
                  </a:lnTo>
                  <a:lnTo>
                    <a:pt x="1618155" y="428177"/>
                  </a:lnTo>
                  <a:lnTo>
                    <a:pt x="1607040" y="419918"/>
                  </a:lnTo>
                  <a:lnTo>
                    <a:pt x="1594972" y="411342"/>
                  </a:lnTo>
                  <a:lnTo>
                    <a:pt x="1583539" y="403401"/>
                  </a:lnTo>
                  <a:lnTo>
                    <a:pt x="1571789" y="395460"/>
                  </a:lnTo>
                  <a:lnTo>
                    <a:pt x="1559721" y="387519"/>
                  </a:lnTo>
                  <a:lnTo>
                    <a:pt x="1547971" y="380213"/>
                  </a:lnTo>
                  <a:lnTo>
                    <a:pt x="1535585" y="372590"/>
                  </a:lnTo>
                  <a:lnTo>
                    <a:pt x="1522882" y="365602"/>
                  </a:lnTo>
                  <a:lnTo>
                    <a:pt x="1510814" y="358296"/>
                  </a:lnTo>
                  <a:lnTo>
                    <a:pt x="1498111" y="351626"/>
                  </a:lnTo>
                  <a:lnTo>
                    <a:pt x="1485726" y="345591"/>
                  </a:lnTo>
                  <a:lnTo>
                    <a:pt x="1472705" y="339238"/>
                  </a:lnTo>
                  <a:lnTo>
                    <a:pt x="1460002" y="332885"/>
                  </a:lnTo>
                  <a:lnTo>
                    <a:pt x="1446981" y="326850"/>
                  </a:lnTo>
                  <a:lnTo>
                    <a:pt x="1433961" y="321450"/>
                  </a:lnTo>
                  <a:lnTo>
                    <a:pt x="1420622" y="316051"/>
                  </a:lnTo>
                  <a:lnTo>
                    <a:pt x="1407284" y="310651"/>
                  </a:lnTo>
                  <a:lnTo>
                    <a:pt x="1394263" y="305568"/>
                  </a:lnTo>
                  <a:lnTo>
                    <a:pt x="1380608" y="300804"/>
                  </a:lnTo>
                  <a:lnTo>
                    <a:pt x="1367269" y="296674"/>
                  </a:lnTo>
                  <a:lnTo>
                    <a:pt x="1353614" y="292228"/>
                  </a:lnTo>
                  <a:lnTo>
                    <a:pt x="1339958" y="288416"/>
                  </a:lnTo>
                  <a:lnTo>
                    <a:pt x="1326302" y="284287"/>
                  </a:lnTo>
                  <a:lnTo>
                    <a:pt x="1312329" y="280793"/>
                  </a:lnTo>
                  <a:lnTo>
                    <a:pt x="1286287" y="274440"/>
                  </a:lnTo>
                  <a:lnTo>
                    <a:pt x="1259928" y="269358"/>
                  </a:lnTo>
                  <a:lnTo>
                    <a:pt x="1234205" y="264593"/>
                  </a:lnTo>
                  <a:lnTo>
                    <a:pt x="1207528" y="261099"/>
                  </a:lnTo>
                  <a:lnTo>
                    <a:pt x="1181169" y="258558"/>
                  </a:lnTo>
                  <a:lnTo>
                    <a:pt x="1155446" y="256334"/>
                  </a:lnTo>
                  <a:lnTo>
                    <a:pt x="1129087" y="255381"/>
                  </a:lnTo>
                  <a:lnTo>
                    <a:pt x="1102410" y="254746"/>
                  </a:lnTo>
                  <a:lnTo>
                    <a:pt x="1076687" y="255699"/>
                  </a:lnTo>
                  <a:lnTo>
                    <a:pt x="1050328" y="256970"/>
                  </a:lnTo>
                  <a:lnTo>
                    <a:pt x="1024286" y="258875"/>
                  </a:lnTo>
                  <a:lnTo>
                    <a:pt x="998245" y="261417"/>
                  </a:lnTo>
                  <a:lnTo>
                    <a:pt x="972204" y="265546"/>
                  </a:lnTo>
                  <a:lnTo>
                    <a:pt x="946798" y="269993"/>
                  </a:lnTo>
                  <a:lnTo>
                    <a:pt x="921074" y="275075"/>
                  </a:lnTo>
                  <a:lnTo>
                    <a:pt x="895350" y="280793"/>
                  </a:lnTo>
                  <a:lnTo>
                    <a:pt x="947750" y="62257"/>
                  </a:lnTo>
                  <a:lnTo>
                    <a:pt x="960453" y="9847"/>
                  </a:lnTo>
                  <a:lnTo>
                    <a:pt x="986177" y="6670"/>
                  </a:lnTo>
                  <a:lnTo>
                    <a:pt x="1011583" y="4129"/>
                  </a:lnTo>
                  <a:lnTo>
                    <a:pt x="1037625" y="2541"/>
                  </a:lnTo>
                  <a:lnTo>
                    <a:pt x="1063666" y="953"/>
                  </a:lnTo>
                  <a:lnTo>
                    <a:pt x="1089072" y="635"/>
                  </a:lnTo>
                  <a:lnTo>
                    <a:pt x="111511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335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4" name="组合 132"/>
          <p:cNvGrpSpPr/>
          <p:nvPr/>
        </p:nvGrpSpPr>
        <p:grpSpPr>
          <a:xfrm>
            <a:off x="5867047" y="2347687"/>
            <a:ext cx="1122600" cy="1302395"/>
            <a:chOff x="5902096" y="2650185"/>
            <a:chExt cx="1123045" cy="1302732"/>
          </a:xfrm>
        </p:grpSpPr>
        <p:sp>
          <p:nvSpPr>
            <p:cNvPr id="134" name="六边形 133"/>
            <p:cNvSpPr/>
            <p:nvPr/>
          </p:nvSpPr>
          <p:spPr>
            <a:xfrm rot="5400000">
              <a:off x="5812253" y="2740028"/>
              <a:ext cx="1302732" cy="1123045"/>
            </a:xfrm>
            <a:prstGeom prst="hexag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35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5" name="KSO_Shape"/>
            <p:cNvSpPr>
              <a:spLocks noChangeArrowheads="1"/>
            </p:cNvSpPr>
            <p:nvPr/>
          </p:nvSpPr>
          <p:spPr bwMode="auto">
            <a:xfrm>
              <a:off x="6218596" y="3069394"/>
              <a:ext cx="490046" cy="460643"/>
            </a:xfrm>
            <a:custGeom>
              <a:avLst/>
              <a:gdLst>
                <a:gd name="T0" fmla="*/ 186557 w 1993900"/>
                <a:gd name="T1" fmla="*/ 1472016 h 1873250"/>
                <a:gd name="T2" fmla="*/ 1296550 w 1993900"/>
                <a:gd name="T3" fmla="*/ 576666 h 1873250"/>
                <a:gd name="T4" fmla="*/ 1153710 w 1993900"/>
                <a:gd name="T5" fmla="*/ 1135821 h 1873250"/>
                <a:gd name="T6" fmla="*/ 1097106 w 1993900"/>
                <a:gd name="T7" fmla="*/ 797974 h 1873250"/>
                <a:gd name="T8" fmla="*/ 1032144 w 1993900"/>
                <a:gd name="T9" fmla="*/ 704592 h 1873250"/>
                <a:gd name="T10" fmla="*/ 1078871 w 1993900"/>
                <a:gd name="T11" fmla="*/ 694343 h 1873250"/>
                <a:gd name="T12" fmla="*/ 1116861 w 1993900"/>
                <a:gd name="T13" fmla="*/ 676502 h 1873250"/>
                <a:gd name="T14" fmla="*/ 1146872 w 1993900"/>
                <a:gd name="T15" fmla="*/ 652207 h 1873250"/>
                <a:gd name="T16" fmla="*/ 1168526 w 1993900"/>
                <a:gd name="T17" fmla="*/ 620700 h 1873250"/>
                <a:gd name="T18" fmla="*/ 1184861 w 1993900"/>
                <a:gd name="T19" fmla="*/ 576666 h 1873250"/>
                <a:gd name="T20" fmla="*/ 568770 w 1993900"/>
                <a:gd name="T21" fmla="*/ 1239833 h 1873250"/>
                <a:gd name="T22" fmla="*/ 673241 w 1993900"/>
                <a:gd name="T23" fmla="*/ 791901 h 1873250"/>
                <a:gd name="T24" fmla="*/ 568770 w 1993900"/>
                <a:gd name="T25" fmla="*/ 802909 h 1873250"/>
                <a:gd name="T26" fmla="*/ 609419 w 1993900"/>
                <a:gd name="T27" fmla="*/ 698519 h 1873250"/>
                <a:gd name="T28" fmla="*/ 650068 w 1993900"/>
                <a:gd name="T29" fmla="*/ 682954 h 1873250"/>
                <a:gd name="T30" fmla="*/ 682739 w 1993900"/>
                <a:gd name="T31" fmla="*/ 660938 h 1873250"/>
                <a:gd name="T32" fmla="*/ 707052 w 1993900"/>
                <a:gd name="T33" fmla="*/ 632088 h 1873250"/>
                <a:gd name="T34" fmla="*/ 724147 w 1993900"/>
                <a:gd name="T35" fmla="*/ 596405 h 1873250"/>
                <a:gd name="T36" fmla="*/ 214659 w 1993900"/>
                <a:gd name="T37" fmla="*/ 266708 h 1873250"/>
                <a:gd name="T38" fmla="*/ 171803 w 1993900"/>
                <a:gd name="T39" fmla="*/ 295920 h 1873250"/>
                <a:gd name="T40" fmla="*/ 151323 w 1993900"/>
                <a:gd name="T41" fmla="*/ 344102 h 1873250"/>
                <a:gd name="T42" fmla="*/ 158150 w 1993900"/>
                <a:gd name="T43" fmla="*/ 1583935 h 1873250"/>
                <a:gd name="T44" fmla="*/ 190766 w 1993900"/>
                <a:gd name="T45" fmla="*/ 1623770 h 1873250"/>
                <a:gd name="T46" fmla="*/ 241586 w 1993900"/>
                <a:gd name="T47" fmla="*/ 1639325 h 1873250"/>
                <a:gd name="T48" fmla="*/ 1706270 w 1993900"/>
                <a:gd name="T49" fmla="*/ 1627944 h 1873250"/>
                <a:gd name="T50" fmla="*/ 1743058 w 1993900"/>
                <a:gd name="T51" fmla="*/ 1591902 h 1873250"/>
                <a:gd name="T52" fmla="*/ 1754056 w 1993900"/>
                <a:gd name="T53" fmla="*/ 353207 h 1873250"/>
                <a:gd name="T54" fmla="*/ 1738127 w 1993900"/>
                <a:gd name="T55" fmla="*/ 302749 h 1873250"/>
                <a:gd name="T56" fmla="*/ 1698306 w 1993900"/>
                <a:gd name="T57" fmla="*/ 269743 h 1873250"/>
                <a:gd name="T58" fmla="*/ 1541294 w 1993900"/>
                <a:gd name="T59" fmla="*/ 323995 h 1873250"/>
                <a:gd name="T60" fmla="*/ 334125 w 1993900"/>
                <a:gd name="T61" fmla="*/ 262534 h 1873250"/>
                <a:gd name="T62" fmla="*/ 1334979 w 1993900"/>
                <a:gd name="T63" fmla="*/ 206006 h 1873250"/>
                <a:gd name="T64" fmla="*/ 1663414 w 1993900"/>
                <a:gd name="T65" fmla="*/ 111160 h 1873250"/>
                <a:gd name="T66" fmla="*/ 1735094 w 1993900"/>
                <a:gd name="T67" fmla="*/ 122162 h 1873250"/>
                <a:gd name="T68" fmla="*/ 1798429 w 1993900"/>
                <a:gd name="T69" fmla="*/ 152513 h 1873250"/>
                <a:gd name="T70" fmla="*/ 1849629 w 1993900"/>
                <a:gd name="T71" fmla="*/ 199557 h 1873250"/>
                <a:gd name="T72" fmla="*/ 1886037 w 1993900"/>
                <a:gd name="T73" fmla="*/ 259120 h 1873250"/>
                <a:gd name="T74" fmla="*/ 1903862 w 1993900"/>
                <a:gd name="T75" fmla="*/ 328927 h 1873250"/>
                <a:gd name="T76" fmla="*/ 1902346 w 1993900"/>
                <a:gd name="T77" fmla="*/ 1585453 h 1873250"/>
                <a:gd name="T78" fmla="*/ 1881107 w 1993900"/>
                <a:gd name="T79" fmla="*/ 1653362 h 1873250"/>
                <a:gd name="T80" fmla="*/ 1842044 w 1993900"/>
                <a:gd name="T81" fmla="*/ 1711029 h 1873250"/>
                <a:gd name="T82" fmla="*/ 1788568 w 1993900"/>
                <a:gd name="T83" fmla="*/ 1755417 h 1873250"/>
                <a:gd name="T84" fmla="*/ 1723716 w 1993900"/>
                <a:gd name="T85" fmla="*/ 1782733 h 1873250"/>
                <a:gd name="T86" fmla="*/ 241586 w 1993900"/>
                <a:gd name="T87" fmla="*/ 1790700 h 1873250"/>
                <a:gd name="T88" fmla="*/ 169906 w 1993900"/>
                <a:gd name="T89" fmla="*/ 1779698 h 1873250"/>
                <a:gd name="T90" fmla="*/ 106191 w 1993900"/>
                <a:gd name="T91" fmla="*/ 1748968 h 1873250"/>
                <a:gd name="T92" fmla="*/ 54992 w 1993900"/>
                <a:gd name="T93" fmla="*/ 1702303 h 1873250"/>
                <a:gd name="T94" fmla="*/ 18963 w 1993900"/>
                <a:gd name="T95" fmla="*/ 1642740 h 1873250"/>
                <a:gd name="T96" fmla="*/ 1138 w 1993900"/>
                <a:gd name="T97" fmla="*/ 1573312 h 1873250"/>
                <a:gd name="T98" fmla="*/ 2655 w 1993900"/>
                <a:gd name="T99" fmla="*/ 316408 h 1873250"/>
                <a:gd name="T100" fmla="*/ 23514 w 1993900"/>
                <a:gd name="T101" fmla="*/ 248497 h 1873250"/>
                <a:gd name="T102" fmla="*/ 62577 w 1993900"/>
                <a:gd name="T103" fmla="*/ 190451 h 1873250"/>
                <a:gd name="T104" fmla="*/ 116432 w 1993900"/>
                <a:gd name="T105" fmla="*/ 146064 h 1873250"/>
                <a:gd name="T106" fmla="*/ 181284 w 1993900"/>
                <a:gd name="T107" fmla="*/ 118748 h 1873250"/>
                <a:gd name="T108" fmla="*/ 363706 w 1993900"/>
                <a:gd name="T109" fmla="*/ 111160 h 1873250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993900" h="1873250">
                  <a:moveTo>
                    <a:pt x="195263" y="1631950"/>
                  </a:moveTo>
                  <a:lnTo>
                    <a:pt x="1766888" y="1631950"/>
                  </a:lnTo>
                  <a:lnTo>
                    <a:pt x="1766888" y="1663700"/>
                  </a:lnTo>
                  <a:lnTo>
                    <a:pt x="195263" y="1663700"/>
                  </a:lnTo>
                  <a:lnTo>
                    <a:pt x="195263" y="1631950"/>
                  </a:lnTo>
                  <a:close/>
                  <a:moveTo>
                    <a:pt x="195263" y="1539875"/>
                  </a:moveTo>
                  <a:lnTo>
                    <a:pt x="1766888" y="1539875"/>
                  </a:lnTo>
                  <a:lnTo>
                    <a:pt x="1766888" y="1570038"/>
                  </a:lnTo>
                  <a:lnTo>
                    <a:pt x="195263" y="1570038"/>
                  </a:lnTo>
                  <a:lnTo>
                    <a:pt x="195263" y="1539875"/>
                  </a:lnTo>
                  <a:close/>
                  <a:moveTo>
                    <a:pt x="1240155" y="603250"/>
                  </a:moveTo>
                  <a:lnTo>
                    <a:pt x="1357056" y="603250"/>
                  </a:lnTo>
                  <a:lnTo>
                    <a:pt x="1357056" y="1188182"/>
                  </a:lnTo>
                  <a:lnTo>
                    <a:pt x="1493838" y="1188182"/>
                  </a:lnTo>
                  <a:lnTo>
                    <a:pt x="1493838" y="1296988"/>
                  </a:lnTo>
                  <a:lnTo>
                    <a:pt x="1071563" y="1296988"/>
                  </a:lnTo>
                  <a:lnTo>
                    <a:pt x="1071563" y="1188182"/>
                  </a:lnTo>
                  <a:lnTo>
                    <a:pt x="1207550" y="1188182"/>
                  </a:lnTo>
                  <a:lnTo>
                    <a:pt x="1207550" y="820068"/>
                  </a:lnTo>
                  <a:lnTo>
                    <a:pt x="1201586" y="822053"/>
                  </a:lnTo>
                  <a:lnTo>
                    <a:pt x="1194826" y="824833"/>
                  </a:lnTo>
                  <a:lnTo>
                    <a:pt x="1180909" y="828407"/>
                  </a:lnTo>
                  <a:lnTo>
                    <a:pt x="1165402" y="831981"/>
                  </a:lnTo>
                  <a:lnTo>
                    <a:pt x="1148304" y="834760"/>
                  </a:lnTo>
                  <a:lnTo>
                    <a:pt x="1130809" y="837143"/>
                  </a:lnTo>
                  <a:lnTo>
                    <a:pt x="1111723" y="838732"/>
                  </a:lnTo>
                  <a:lnTo>
                    <a:pt x="1091842" y="839526"/>
                  </a:lnTo>
                  <a:lnTo>
                    <a:pt x="1071563" y="839923"/>
                  </a:lnTo>
                  <a:lnTo>
                    <a:pt x="1071563" y="738265"/>
                  </a:lnTo>
                  <a:lnTo>
                    <a:pt x="1080311" y="737073"/>
                  </a:lnTo>
                  <a:lnTo>
                    <a:pt x="1089456" y="735882"/>
                  </a:lnTo>
                  <a:lnTo>
                    <a:pt x="1097806" y="734294"/>
                  </a:lnTo>
                  <a:lnTo>
                    <a:pt x="1106156" y="732705"/>
                  </a:lnTo>
                  <a:lnTo>
                    <a:pt x="1114109" y="730720"/>
                  </a:lnTo>
                  <a:lnTo>
                    <a:pt x="1121664" y="728734"/>
                  </a:lnTo>
                  <a:lnTo>
                    <a:pt x="1129218" y="726352"/>
                  </a:lnTo>
                  <a:lnTo>
                    <a:pt x="1136376" y="723969"/>
                  </a:lnTo>
                  <a:lnTo>
                    <a:pt x="1143931" y="720792"/>
                  </a:lnTo>
                  <a:lnTo>
                    <a:pt x="1150690" y="718012"/>
                  </a:lnTo>
                  <a:lnTo>
                    <a:pt x="1156654" y="714438"/>
                  </a:lnTo>
                  <a:lnTo>
                    <a:pt x="1163016" y="711262"/>
                  </a:lnTo>
                  <a:lnTo>
                    <a:pt x="1168981" y="707688"/>
                  </a:lnTo>
                  <a:lnTo>
                    <a:pt x="1174945" y="704114"/>
                  </a:lnTo>
                  <a:lnTo>
                    <a:pt x="1180512" y="699746"/>
                  </a:lnTo>
                  <a:lnTo>
                    <a:pt x="1186079" y="695775"/>
                  </a:lnTo>
                  <a:lnTo>
                    <a:pt x="1191248" y="691407"/>
                  </a:lnTo>
                  <a:lnTo>
                    <a:pt x="1195621" y="686641"/>
                  </a:lnTo>
                  <a:lnTo>
                    <a:pt x="1200393" y="682273"/>
                  </a:lnTo>
                  <a:lnTo>
                    <a:pt x="1204767" y="677111"/>
                  </a:lnTo>
                  <a:lnTo>
                    <a:pt x="1208743" y="671551"/>
                  </a:lnTo>
                  <a:lnTo>
                    <a:pt x="1213117" y="666389"/>
                  </a:lnTo>
                  <a:lnTo>
                    <a:pt x="1216298" y="661227"/>
                  </a:lnTo>
                  <a:lnTo>
                    <a:pt x="1220274" y="655270"/>
                  </a:lnTo>
                  <a:lnTo>
                    <a:pt x="1223057" y="649314"/>
                  </a:lnTo>
                  <a:lnTo>
                    <a:pt x="1226636" y="643357"/>
                  </a:lnTo>
                  <a:lnTo>
                    <a:pt x="1229022" y="637003"/>
                  </a:lnTo>
                  <a:lnTo>
                    <a:pt x="1231407" y="630650"/>
                  </a:lnTo>
                  <a:lnTo>
                    <a:pt x="1234191" y="623899"/>
                  </a:lnTo>
                  <a:lnTo>
                    <a:pt x="1236179" y="617148"/>
                  </a:lnTo>
                  <a:lnTo>
                    <a:pt x="1240155" y="603250"/>
                  </a:lnTo>
                  <a:close/>
                  <a:moveTo>
                    <a:pt x="763507" y="603250"/>
                  </a:moveTo>
                  <a:lnTo>
                    <a:pt x="880806" y="603250"/>
                  </a:lnTo>
                  <a:lnTo>
                    <a:pt x="880806" y="1188182"/>
                  </a:lnTo>
                  <a:lnTo>
                    <a:pt x="1017588" y="1188182"/>
                  </a:lnTo>
                  <a:lnTo>
                    <a:pt x="1017588" y="1296988"/>
                  </a:lnTo>
                  <a:lnTo>
                    <a:pt x="595313" y="1296988"/>
                  </a:lnTo>
                  <a:lnTo>
                    <a:pt x="595313" y="1188182"/>
                  </a:lnTo>
                  <a:lnTo>
                    <a:pt x="731300" y="1188182"/>
                  </a:lnTo>
                  <a:lnTo>
                    <a:pt x="731300" y="820068"/>
                  </a:lnTo>
                  <a:lnTo>
                    <a:pt x="725336" y="822053"/>
                  </a:lnTo>
                  <a:lnTo>
                    <a:pt x="718576" y="824833"/>
                  </a:lnTo>
                  <a:lnTo>
                    <a:pt x="704659" y="828407"/>
                  </a:lnTo>
                  <a:lnTo>
                    <a:pt x="688754" y="831981"/>
                  </a:lnTo>
                  <a:lnTo>
                    <a:pt x="672054" y="834760"/>
                  </a:lnTo>
                  <a:lnTo>
                    <a:pt x="654161" y="837143"/>
                  </a:lnTo>
                  <a:lnTo>
                    <a:pt x="635473" y="838732"/>
                  </a:lnTo>
                  <a:lnTo>
                    <a:pt x="615592" y="839526"/>
                  </a:lnTo>
                  <a:lnTo>
                    <a:pt x="595313" y="839923"/>
                  </a:lnTo>
                  <a:lnTo>
                    <a:pt x="595313" y="738265"/>
                  </a:lnTo>
                  <a:lnTo>
                    <a:pt x="604061" y="737073"/>
                  </a:lnTo>
                  <a:lnTo>
                    <a:pt x="612809" y="735882"/>
                  </a:lnTo>
                  <a:lnTo>
                    <a:pt x="621159" y="734294"/>
                  </a:lnTo>
                  <a:lnTo>
                    <a:pt x="629906" y="732705"/>
                  </a:lnTo>
                  <a:lnTo>
                    <a:pt x="637859" y="730720"/>
                  </a:lnTo>
                  <a:lnTo>
                    <a:pt x="645414" y="728734"/>
                  </a:lnTo>
                  <a:lnTo>
                    <a:pt x="652968" y="726352"/>
                  </a:lnTo>
                  <a:lnTo>
                    <a:pt x="660126" y="723969"/>
                  </a:lnTo>
                  <a:lnTo>
                    <a:pt x="667283" y="720792"/>
                  </a:lnTo>
                  <a:lnTo>
                    <a:pt x="674042" y="718012"/>
                  </a:lnTo>
                  <a:lnTo>
                    <a:pt x="680404" y="714438"/>
                  </a:lnTo>
                  <a:lnTo>
                    <a:pt x="686766" y="711262"/>
                  </a:lnTo>
                  <a:lnTo>
                    <a:pt x="692731" y="707688"/>
                  </a:lnTo>
                  <a:lnTo>
                    <a:pt x="698695" y="704114"/>
                  </a:lnTo>
                  <a:lnTo>
                    <a:pt x="704262" y="699746"/>
                  </a:lnTo>
                  <a:lnTo>
                    <a:pt x="709431" y="695775"/>
                  </a:lnTo>
                  <a:lnTo>
                    <a:pt x="714600" y="691407"/>
                  </a:lnTo>
                  <a:lnTo>
                    <a:pt x="719371" y="686641"/>
                  </a:lnTo>
                  <a:lnTo>
                    <a:pt x="724143" y="682273"/>
                  </a:lnTo>
                  <a:lnTo>
                    <a:pt x="728119" y="677111"/>
                  </a:lnTo>
                  <a:lnTo>
                    <a:pt x="732493" y="671551"/>
                  </a:lnTo>
                  <a:lnTo>
                    <a:pt x="736469" y="666389"/>
                  </a:lnTo>
                  <a:lnTo>
                    <a:pt x="740048" y="661227"/>
                  </a:lnTo>
                  <a:lnTo>
                    <a:pt x="744024" y="655270"/>
                  </a:lnTo>
                  <a:lnTo>
                    <a:pt x="746807" y="649314"/>
                  </a:lnTo>
                  <a:lnTo>
                    <a:pt x="749988" y="643357"/>
                  </a:lnTo>
                  <a:lnTo>
                    <a:pt x="752772" y="637003"/>
                  </a:lnTo>
                  <a:lnTo>
                    <a:pt x="755157" y="630650"/>
                  </a:lnTo>
                  <a:lnTo>
                    <a:pt x="757941" y="623899"/>
                  </a:lnTo>
                  <a:lnTo>
                    <a:pt x="759929" y="617148"/>
                  </a:lnTo>
                  <a:lnTo>
                    <a:pt x="763507" y="603250"/>
                  </a:lnTo>
                  <a:close/>
                  <a:moveTo>
                    <a:pt x="252860" y="274637"/>
                  </a:moveTo>
                  <a:lnTo>
                    <a:pt x="243333" y="275431"/>
                  </a:lnTo>
                  <a:lnTo>
                    <a:pt x="233806" y="276622"/>
                  </a:lnTo>
                  <a:lnTo>
                    <a:pt x="224676" y="279003"/>
                  </a:lnTo>
                  <a:lnTo>
                    <a:pt x="216340" y="282178"/>
                  </a:lnTo>
                  <a:lnTo>
                    <a:pt x="207607" y="286147"/>
                  </a:lnTo>
                  <a:lnTo>
                    <a:pt x="199668" y="290909"/>
                  </a:lnTo>
                  <a:lnTo>
                    <a:pt x="192523" y="296465"/>
                  </a:lnTo>
                  <a:lnTo>
                    <a:pt x="185774" y="302815"/>
                  </a:lnTo>
                  <a:lnTo>
                    <a:pt x="179820" y="309562"/>
                  </a:lnTo>
                  <a:lnTo>
                    <a:pt x="174263" y="316706"/>
                  </a:lnTo>
                  <a:lnTo>
                    <a:pt x="169499" y="324644"/>
                  </a:lnTo>
                  <a:lnTo>
                    <a:pt x="165530" y="332581"/>
                  </a:lnTo>
                  <a:lnTo>
                    <a:pt x="162354" y="341312"/>
                  </a:lnTo>
                  <a:lnTo>
                    <a:pt x="159972" y="350837"/>
                  </a:lnTo>
                  <a:lnTo>
                    <a:pt x="158385" y="359965"/>
                  </a:lnTo>
                  <a:lnTo>
                    <a:pt x="157988" y="369490"/>
                  </a:lnTo>
                  <a:lnTo>
                    <a:pt x="157988" y="1619647"/>
                  </a:lnTo>
                  <a:lnTo>
                    <a:pt x="158385" y="1629569"/>
                  </a:lnTo>
                  <a:lnTo>
                    <a:pt x="159972" y="1639094"/>
                  </a:lnTo>
                  <a:lnTo>
                    <a:pt x="162354" y="1647825"/>
                  </a:lnTo>
                  <a:lnTo>
                    <a:pt x="165530" y="1656953"/>
                  </a:lnTo>
                  <a:lnTo>
                    <a:pt x="169499" y="1665288"/>
                  </a:lnTo>
                  <a:lnTo>
                    <a:pt x="174263" y="1672828"/>
                  </a:lnTo>
                  <a:lnTo>
                    <a:pt x="179820" y="1679972"/>
                  </a:lnTo>
                  <a:lnTo>
                    <a:pt x="185774" y="1686719"/>
                  </a:lnTo>
                  <a:lnTo>
                    <a:pt x="192523" y="1693069"/>
                  </a:lnTo>
                  <a:lnTo>
                    <a:pt x="199668" y="1698625"/>
                  </a:lnTo>
                  <a:lnTo>
                    <a:pt x="207607" y="1702991"/>
                  </a:lnTo>
                  <a:lnTo>
                    <a:pt x="216340" y="1707356"/>
                  </a:lnTo>
                  <a:lnTo>
                    <a:pt x="224676" y="1710531"/>
                  </a:lnTo>
                  <a:lnTo>
                    <a:pt x="233806" y="1712913"/>
                  </a:lnTo>
                  <a:lnTo>
                    <a:pt x="243333" y="1714103"/>
                  </a:lnTo>
                  <a:lnTo>
                    <a:pt x="252860" y="1714897"/>
                  </a:lnTo>
                  <a:lnTo>
                    <a:pt x="1741040" y="1714897"/>
                  </a:lnTo>
                  <a:lnTo>
                    <a:pt x="1750567" y="1714103"/>
                  </a:lnTo>
                  <a:lnTo>
                    <a:pt x="1759697" y="1712913"/>
                  </a:lnTo>
                  <a:lnTo>
                    <a:pt x="1769224" y="1710531"/>
                  </a:lnTo>
                  <a:lnTo>
                    <a:pt x="1777560" y="1707356"/>
                  </a:lnTo>
                  <a:lnTo>
                    <a:pt x="1785896" y="1702991"/>
                  </a:lnTo>
                  <a:lnTo>
                    <a:pt x="1794232" y="1698625"/>
                  </a:lnTo>
                  <a:lnTo>
                    <a:pt x="1801377" y="1693069"/>
                  </a:lnTo>
                  <a:lnTo>
                    <a:pt x="1808126" y="1686719"/>
                  </a:lnTo>
                  <a:lnTo>
                    <a:pt x="1813683" y="1679972"/>
                  </a:lnTo>
                  <a:lnTo>
                    <a:pt x="1819240" y="1672828"/>
                  </a:lnTo>
                  <a:lnTo>
                    <a:pt x="1824401" y="1665288"/>
                  </a:lnTo>
                  <a:lnTo>
                    <a:pt x="1828370" y="1656953"/>
                  </a:lnTo>
                  <a:lnTo>
                    <a:pt x="1831546" y="1647825"/>
                  </a:lnTo>
                  <a:lnTo>
                    <a:pt x="1833531" y="1639094"/>
                  </a:lnTo>
                  <a:lnTo>
                    <a:pt x="1835516" y="1629569"/>
                  </a:lnTo>
                  <a:lnTo>
                    <a:pt x="1835912" y="1619647"/>
                  </a:lnTo>
                  <a:lnTo>
                    <a:pt x="1835912" y="369490"/>
                  </a:lnTo>
                  <a:lnTo>
                    <a:pt x="1835516" y="359965"/>
                  </a:lnTo>
                  <a:lnTo>
                    <a:pt x="1833531" y="350837"/>
                  </a:lnTo>
                  <a:lnTo>
                    <a:pt x="1831546" y="341312"/>
                  </a:lnTo>
                  <a:lnTo>
                    <a:pt x="1828370" y="332581"/>
                  </a:lnTo>
                  <a:lnTo>
                    <a:pt x="1824401" y="324644"/>
                  </a:lnTo>
                  <a:lnTo>
                    <a:pt x="1819240" y="316706"/>
                  </a:lnTo>
                  <a:lnTo>
                    <a:pt x="1813683" y="309562"/>
                  </a:lnTo>
                  <a:lnTo>
                    <a:pt x="1808126" y="302815"/>
                  </a:lnTo>
                  <a:lnTo>
                    <a:pt x="1801377" y="296465"/>
                  </a:lnTo>
                  <a:lnTo>
                    <a:pt x="1794232" y="290909"/>
                  </a:lnTo>
                  <a:lnTo>
                    <a:pt x="1785896" y="286147"/>
                  </a:lnTo>
                  <a:lnTo>
                    <a:pt x="1777560" y="282178"/>
                  </a:lnTo>
                  <a:lnTo>
                    <a:pt x="1769224" y="279003"/>
                  </a:lnTo>
                  <a:lnTo>
                    <a:pt x="1759697" y="276622"/>
                  </a:lnTo>
                  <a:lnTo>
                    <a:pt x="1750567" y="275431"/>
                  </a:lnTo>
                  <a:lnTo>
                    <a:pt x="1741040" y="274637"/>
                  </a:lnTo>
                  <a:lnTo>
                    <a:pt x="1613221" y="274637"/>
                  </a:lnTo>
                  <a:lnTo>
                    <a:pt x="1613221" y="338931"/>
                  </a:lnTo>
                  <a:lnTo>
                    <a:pt x="1366316" y="338931"/>
                  </a:lnTo>
                  <a:lnTo>
                    <a:pt x="1366316" y="274637"/>
                  </a:lnTo>
                  <a:lnTo>
                    <a:pt x="596622" y="274637"/>
                  </a:lnTo>
                  <a:lnTo>
                    <a:pt x="596622" y="338931"/>
                  </a:lnTo>
                  <a:lnTo>
                    <a:pt x="349717" y="338931"/>
                  </a:lnTo>
                  <a:lnTo>
                    <a:pt x="349717" y="274637"/>
                  </a:lnTo>
                  <a:lnTo>
                    <a:pt x="252860" y="274637"/>
                  </a:lnTo>
                  <a:close/>
                  <a:moveTo>
                    <a:pt x="442207" y="0"/>
                  </a:moveTo>
                  <a:lnTo>
                    <a:pt x="565660" y="0"/>
                  </a:lnTo>
                  <a:lnTo>
                    <a:pt x="565660" y="116284"/>
                  </a:lnTo>
                  <a:lnTo>
                    <a:pt x="1397278" y="116284"/>
                  </a:lnTo>
                  <a:lnTo>
                    <a:pt x="1397278" y="215503"/>
                  </a:lnTo>
                  <a:lnTo>
                    <a:pt x="1397278" y="307975"/>
                  </a:lnTo>
                  <a:lnTo>
                    <a:pt x="1461188" y="307975"/>
                  </a:lnTo>
                  <a:lnTo>
                    <a:pt x="1461188" y="0"/>
                  </a:lnTo>
                  <a:lnTo>
                    <a:pt x="1551296" y="0"/>
                  </a:lnTo>
                  <a:lnTo>
                    <a:pt x="1551296" y="116284"/>
                  </a:lnTo>
                  <a:lnTo>
                    <a:pt x="1741040" y="116284"/>
                  </a:lnTo>
                  <a:lnTo>
                    <a:pt x="1754140" y="116681"/>
                  </a:lnTo>
                  <a:lnTo>
                    <a:pt x="1766446" y="117475"/>
                  </a:lnTo>
                  <a:lnTo>
                    <a:pt x="1779148" y="119062"/>
                  </a:lnTo>
                  <a:lnTo>
                    <a:pt x="1791851" y="121840"/>
                  </a:lnTo>
                  <a:lnTo>
                    <a:pt x="1804156" y="124222"/>
                  </a:lnTo>
                  <a:lnTo>
                    <a:pt x="1816065" y="127794"/>
                  </a:lnTo>
                  <a:lnTo>
                    <a:pt x="1827973" y="131762"/>
                  </a:lnTo>
                  <a:lnTo>
                    <a:pt x="1839088" y="136525"/>
                  </a:lnTo>
                  <a:lnTo>
                    <a:pt x="1850600" y="141684"/>
                  </a:lnTo>
                  <a:lnTo>
                    <a:pt x="1861318" y="147240"/>
                  </a:lnTo>
                  <a:lnTo>
                    <a:pt x="1872035" y="152797"/>
                  </a:lnTo>
                  <a:lnTo>
                    <a:pt x="1882356" y="159544"/>
                  </a:lnTo>
                  <a:lnTo>
                    <a:pt x="1892280" y="167084"/>
                  </a:lnTo>
                  <a:lnTo>
                    <a:pt x="1901807" y="174228"/>
                  </a:lnTo>
                  <a:lnTo>
                    <a:pt x="1911334" y="182165"/>
                  </a:lnTo>
                  <a:lnTo>
                    <a:pt x="1919670" y="190500"/>
                  </a:lnTo>
                  <a:lnTo>
                    <a:pt x="1928006" y="199231"/>
                  </a:lnTo>
                  <a:lnTo>
                    <a:pt x="1935945" y="208756"/>
                  </a:lnTo>
                  <a:lnTo>
                    <a:pt x="1943884" y="218281"/>
                  </a:lnTo>
                  <a:lnTo>
                    <a:pt x="1951029" y="228203"/>
                  </a:lnTo>
                  <a:lnTo>
                    <a:pt x="1957380" y="238125"/>
                  </a:lnTo>
                  <a:lnTo>
                    <a:pt x="1963732" y="249237"/>
                  </a:lnTo>
                  <a:lnTo>
                    <a:pt x="1968892" y="259953"/>
                  </a:lnTo>
                  <a:lnTo>
                    <a:pt x="1974052" y="271065"/>
                  </a:lnTo>
                  <a:lnTo>
                    <a:pt x="1978816" y="282575"/>
                  </a:lnTo>
                  <a:lnTo>
                    <a:pt x="1982389" y="294084"/>
                  </a:lnTo>
                  <a:lnTo>
                    <a:pt x="1985961" y="306387"/>
                  </a:lnTo>
                  <a:lnTo>
                    <a:pt x="1988740" y="318690"/>
                  </a:lnTo>
                  <a:lnTo>
                    <a:pt x="1991122" y="330994"/>
                  </a:lnTo>
                  <a:lnTo>
                    <a:pt x="1992709" y="344090"/>
                  </a:lnTo>
                  <a:lnTo>
                    <a:pt x="1993503" y="356790"/>
                  </a:lnTo>
                  <a:lnTo>
                    <a:pt x="1993900" y="369490"/>
                  </a:lnTo>
                  <a:lnTo>
                    <a:pt x="1993900" y="1619647"/>
                  </a:lnTo>
                  <a:lnTo>
                    <a:pt x="1993503" y="1632744"/>
                  </a:lnTo>
                  <a:lnTo>
                    <a:pt x="1992709" y="1645841"/>
                  </a:lnTo>
                  <a:lnTo>
                    <a:pt x="1991122" y="1658541"/>
                  </a:lnTo>
                  <a:lnTo>
                    <a:pt x="1988740" y="1670844"/>
                  </a:lnTo>
                  <a:lnTo>
                    <a:pt x="1985961" y="1682750"/>
                  </a:lnTo>
                  <a:lnTo>
                    <a:pt x="1982389" y="1695053"/>
                  </a:lnTo>
                  <a:lnTo>
                    <a:pt x="1978816" y="1706960"/>
                  </a:lnTo>
                  <a:lnTo>
                    <a:pt x="1974052" y="1718469"/>
                  </a:lnTo>
                  <a:lnTo>
                    <a:pt x="1968892" y="1729581"/>
                  </a:lnTo>
                  <a:lnTo>
                    <a:pt x="1963732" y="1740694"/>
                  </a:lnTo>
                  <a:lnTo>
                    <a:pt x="1957380" y="1751410"/>
                  </a:lnTo>
                  <a:lnTo>
                    <a:pt x="1951029" y="1761331"/>
                  </a:lnTo>
                  <a:lnTo>
                    <a:pt x="1943884" y="1771650"/>
                  </a:lnTo>
                  <a:lnTo>
                    <a:pt x="1935945" y="1780778"/>
                  </a:lnTo>
                  <a:lnTo>
                    <a:pt x="1928006" y="1789906"/>
                  </a:lnTo>
                  <a:lnTo>
                    <a:pt x="1919670" y="1799035"/>
                  </a:lnTo>
                  <a:lnTo>
                    <a:pt x="1911334" y="1807369"/>
                  </a:lnTo>
                  <a:lnTo>
                    <a:pt x="1901807" y="1815306"/>
                  </a:lnTo>
                  <a:lnTo>
                    <a:pt x="1892280" y="1822847"/>
                  </a:lnTo>
                  <a:lnTo>
                    <a:pt x="1882356" y="1829594"/>
                  </a:lnTo>
                  <a:lnTo>
                    <a:pt x="1872035" y="1836341"/>
                  </a:lnTo>
                  <a:lnTo>
                    <a:pt x="1861318" y="1842294"/>
                  </a:lnTo>
                  <a:lnTo>
                    <a:pt x="1850600" y="1848247"/>
                  </a:lnTo>
                  <a:lnTo>
                    <a:pt x="1839088" y="1853406"/>
                  </a:lnTo>
                  <a:lnTo>
                    <a:pt x="1827973" y="1857375"/>
                  </a:lnTo>
                  <a:lnTo>
                    <a:pt x="1816065" y="1861741"/>
                  </a:lnTo>
                  <a:lnTo>
                    <a:pt x="1804156" y="1864916"/>
                  </a:lnTo>
                  <a:lnTo>
                    <a:pt x="1791851" y="1868091"/>
                  </a:lnTo>
                  <a:lnTo>
                    <a:pt x="1779148" y="1870075"/>
                  </a:lnTo>
                  <a:lnTo>
                    <a:pt x="1766446" y="1871663"/>
                  </a:lnTo>
                  <a:lnTo>
                    <a:pt x="1754140" y="1872456"/>
                  </a:lnTo>
                  <a:lnTo>
                    <a:pt x="1741040" y="1873250"/>
                  </a:lnTo>
                  <a:lnTo>
                    <a:pt x="252860" y="1873250"/>
                  </a:lnTo>
                  <a:lnTo>
                    <a:pt x="239760" y="1872456"/>
                  </a:lnTo>
                  <a:lnTo>
                    <a:pt x="227058" y="1871663"/>
                  </a:lnTo>
                  <a:lnTo>
                    <a:pt x="214355" y="1870075"/>
                  </a:lnTo>
                  <a:lnTo>
                    <a:pt x="201653" y="1868091"/>
                  </a:lnTo>
                  <a:lnTo>
                    <a:pt x="189744" y="1864916"/>
                  </a:lnTo>
                  <a:lnTo>
                    <a:pt x="177835" y="1861741"/>
                  </a:lnTo>
                  <a:lnTo>
                    <a:pt x="165927" y="1857375"/>
                  </a:lnTo>
                  <a:lnTo>
                    <a:pt x="154018" y="1853406"/>
                  </a:lnTo>
                  <a:lnTo>
                    <a:pt x="143300" y="1848247"/>
                  </a:lnTo>
                  <a:lnTo>
                    <a:pt x="132186" y="1842294"/>
                  </a:lnTo>
                  <a:lnTo>
                    <a:pt x="121865" y="1836341"/>
                  </a:lnTo>
                  <a:lnTo>
                    <a:pt x="111147" y="1829594"/>
                  </a:lnTo>
                  <a:lnTo>
                    <a:pt x="101620" y="1822847"/>
                  </a:lnTo>
                  <a:lnTo>
                    <a:pt x="91696" y="1815306"/>
                  </a:lnTo>
                  <a:lnTo>
                    <a:pt x="82566" y="1807369"/>
                  </a:lnTo>
                  <a:lnTo>
                    <a:pt x="74230" y="1799035"/>
                  </a:lnTo>
                  <a:lnTo>
                    <a:pt x="65497" y="1789906"/>
                  </a:lnTo>
                  <a:lnTo>
                    <a:pt x="57558" y="1780778"/>
                  </a:lnTo>
                  <a:lnTo>
                    <a:pt x="50016" y="1771650"/>
                  </a:lnTo>
                  <a:lnTo>
                    <a:pt x="42871" y="1761331"/>
                  </a:lnTo>
                  <a:lnTo>
                    <a:pt x="36520" y="1751410"/>
                  </a:lnTo>
                  <a:lnTo>
                    <a:pt x="30168" y="1740694"/>
                  </a:lnTo>
                  <a:lnTo>
                    <a:pt x="24611" y="1729581"/>
                  </a:lnTo>
                  <a:lnTo>
                    <a:pt x="19848" y="1718469"/>
                  </a:lnTo>
                  <a:lnTo>
                    <a:pt x="15084" y="1706960"/>
                  </a:lnTo>
                  <a:lnTo>
                    <a:pt x="11115" y="1695053"/>
                  </a:lnTo>
                  <a:lnTo>
                    <a:pt x="7939" y="1682750"/>
                  </a:lnTo>
                  <a:lnTo>
                    <a:pt x="4763" y="1670844"/>
                  </a:lnTo>
                  <a:lnTo>
                    <a:pt x="2779" y="1658541"/>
                  </a:lnTo>
                  <a:lnTo>
                    <a:pt x="1191" y="1645841"/>
                  </a:lnTo>
                  <a:lnTo>
                    <a:pt x="0" y="1632744"/>
                  </a:lnTo>
                  <a:lnTo>
                    <a:pt x="0" y="1619647"/>
                  </a:lnTo>
                  <a:lnTo>
                    <a:pt x="0" y="369490"/>
                  </a:lnTo>
                  <a:lnTo>
                    <a:pt x="0" y="356790"/>
                  </a:lnTo>
                  <a:lnTo>
                    <a:pt x="1191" y="344090"/>
                  </a:lnTo>
                  <a:lnTo>
                    <a:pt x="2779" y="330994"/>
                  </a:lnTo>
                  <a:lnTo>
                    <a:pt x="4763" y="318690"/>
                  </a:lnTo>
                  <a:lnTo>
                    <a:pt x="7939" y="306387"/>
                  </a:lnTo>
                  <a:lnTo>
                    <a:pt x="11115" y="294084"/>
                  </a:lnTo>
                  <a:lnTo>
                    <a:pt x="15084" y="282575"/>
                  </a:lnTo>
                  <a:lnTo>
                    <a:pt x="19848" y="271065"/>
                  </a:lnTo>
                  <a:lnTo>
                    <a:pt x="24611" y="259953"/>
                  </a:lnTo>
                  <a:lnTo>
                    <a:pt x="30168" y="249237"/>
                  </a:lnTo>
                  <a:lnTo>
                    <a:pt x="36520" y="238125"/>
                  </a:lnTo>
                  <a:lnTo>
                    <a:pt x="42871" y="228203"/>
                  </a:lnTo>
                  <a:lnTo>
                    <a:pt x="50016" y="218281"/>
                  </a:lnTo>
                  <a:lnTo>
                    <a:pt x="57558" y="208756"/>
                  </a:lnTo>
                  <a:lnTo>
                    <a:pt x="65497" y="199231"/>
                  </a:lnTo>
                  <a:lnTo>
                    <a:pt x="74230" y="190500"/>
                  </a:lnTo>
                  <a:lnTo>
                    <a:pt x="82566" y="182165"/>
                  </a:lnTo>
                  <a:lnTo>
                    <a:pt x="91696" y="174228"/>
                  </a:lnTo>
                  <a:lnTo>
                    <a:pt x="101620" y="167084"/>
                  </a:lnTo>
                  <a:lnTo>
                    <a:pt x="111147" y="159544"/>
                  </a:lnTo>
                  <a:lnTo>
                    <a:pt x="121865" y="152797"/>
                  </a:lnTo>
                  <a:lnTo>
                    <a:pt x="132186" y="147240"/>
                  </a:lnTo>
                  <a:lnTo>
                    <a:pt x="143300" y="141684"/>
                  </a:lnTo>
                  <a:lnTo>
                    <a:pt x="154018" y="136525"/>
                  </a:lnTo>
                  <a:lnTo>
                    <a:pt x="165927" y="131762"/>
                  </a:lnTo>
                  <a:lnTo>
                    <a:pt x="177835" y="127794"/>
                  </a:lnTo>
                  <a:lnTo>
                    <a:pt x="189744" y="124222"/>
                  </a:lnTo>
                  <a:lnTo>
                    <a:pt x="201653" y="121840"/>
                  </a:lnTo>
                  <a:lnTo>
                    <a:pt x="214355" y="119062"/>
                  </a:lnTo>
                  <a:lnTo>
                    <a:pt x="227058" y="117475"/>
                  </a:lnTo>
                  <a:lnTo>
                    <a:pt x="239760" y="116681"/>
                  </a:lnTo>
                  <a:lnTo>
                    <a:pt x="252860" y="116284"/>
                  </a:lnTo>
                  <a:lnTo>
                    <a:pt x="380679" y="116284"/>
                  </a:lnTo>
                  <a:lnTo>
                    <a:pt x="380679" y="215503"/>
                  </a:lnTo>
                  <a:lnTo>
                    <a:pt x="380679" y="307975"/>
                  </a:lnTo>
                  <a:lnTo>
                    <a:pt x="442207" y="307975"/>
                  </a:lnTo>
                  <a:lnTo>
                    <a:pt x="44220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335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" name="组合 135"/>
          <p:cNvGrpSpPr/>
          <p:nvPr/>
        </p:nvGrpSpPr>
        <p:grpSpPr>
          <a:xfrm>
            <a:off x="5266868" y="3421237"/>
            <a:ext cx="1122600" cy="1302395"/>
            <a:chOff x="5301679" y="3724016"/>
            <a:chExt cx="1123045" cy="1302732"/>
          </a:xfrm>
        </p:grpSpPr>
        <p:sp>
          <p:nvSpPr>
            <p:cNvPr id="137" name="六边形 136"/>
            <p:cNvSpPr/>
            <p:nvPr/>
          </p:nvSpPr>
          <p:spPr>
            <a:xfrm rot="5400000">
              <a:off x="5211836" y="3813859"/>
              <a:ext cx="1302732" cy="1123045"/>
            </a:xfrm>
            <a:prstGeom prst="hexag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35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8" name="KSO_Shape"/>
            <p:cNvSpPr/>
            <p:nvPr/>
          </p:nvSpPr>
          <p:spPr bwMode="auto">
            <a:xfrm>
              <a:off x="5622788" y="4143426"/>
              <a:ext cx="480825" cy="453578"/>
            </a:xfrm>
            <a:custGeom>
              <a:avLst/>
              <a:gdLst>
                <a:gd name="T0" fmla="*/ 186247 w 2959101"/>
                <a:gd name="T1" fmla="*/ 1226349 h 2789237"/>
                <a:gd name="T2" fmla="*/ 230689 w 2959101"/>
                <a:gd name="T3" fmla="*/ 1237612 h 2789237"/>
                <a:gd name="T4" fmla="*/ 288413 w 2959101"/>
                <a:gd name="T5" fmla="*/ 1242988 h 2789237"/>
                <a:gd name="T6" fmla="*/ 479719 w 2959101"/>
                <a:gd name="T7" fmla="*/ 1671247 h 2789237"/>
                <a:gd name="T8" fmla="*/ 447792 w 2959101"/>
                <a:gd name="T9" fmla="*/ 1667919 h 2789237"/>
                <a:gd name="T10" fmla="*/ 425571 w 2959101"/>
                <a:gd name="T11" fmla="*/ 1655632 h 2789237"/>
                <a:gd name="T12" fmla="*/ 406415 w 2959101"/>
                <a:gd name="T13" fmla="*/ 1632337 h 2789237"/>
                <a:gd name="T14" fmla="*/ 1684037 w 2959101"/>
                <a:gd name="T15" fmla="*/ 1235155 h 2789237"/>
                <a:gd name="T16" fmla="*/ 1739462 w 2959101"/>
                <a:gd name="T17" fmla="*/ 1231059 h 2789237"/>
                <a:gd name="T18" fmla="*/ 1778540 w 2959101"/>
                <a:gd name="T19" fmla="*/ 1219540 h 2789237"/>
                <a:gd name="T20" fmla="*/ 1816086 w 2959101"/>
                <a:gd name="T21" fmla="*/ 1198804 h 2789237"/>
                <a:gd name="T22" fmla="*/ 1573698 w 2959101"/>
                <a:gd name="T23" fmla="*/ 1645505 h 2789237"/>
                <a:gd name="T24" fmla="*/ 1560927 w 2959101"/>
                <a:gd name="T25" fmla="*/ 1659840 h 2789237"/>
                <a:gd name="T26" fmla="*/ 1547390 w 2959101"/>
                <a:gd name="T27" fmla="*/ 1666496 h 2789237"/>
                <a:gd name="T28" fmla="*/ 1509589 w 2959101"/>
                <a:gd name="T29" fmla="*/ 1671104 h 2789237"/>
                <a:gd name="T30" fmla="*/ 1044479 w 2959101"/>
                <a:gd name="T31" fmla="*/ 1465033 h 2789237"/>
                <a:gd name="T32" fmla="*/ 653055 w 2959101"/>
                <a:gd name="T33" fmla="*/ 989868 h 2789237"/>
                <a:gd name="T34" fmla="*/ 262244 w 2959101"/>
                <a:gd name="T35" fmla="*/ 1208432 h 2789237"/>
                <a:gd name="T36" fmla="*/ 203201 w 2959101"/>
                <a:gd name="T37" fmla="*/ 1197683 h 2789237"/>
                <a:gd name="T38" fmla="*/ 151059 w 2959101"/>
                <a:gd name="T39" fmla="*/ 1173369 h 2789237"/>
                <a:gd name="T40" fmla="*/ 106841 w 2959101"/>
                <a:gd name="T41" fmla="*/ 1139075 h 2789237"/>
                <a:gd name="T42" fmla="*/ 72846 w 2959101"/>
                <a:gd name="T43" fmla="*/ 1097359 h 2789237"/>
                <a:gd name="T44" fmla="*/ 49586 w 2959101"/>
                <a:gd name="T45" fmla="*/ 1051547 h 2789237"/>
                <a:gd name="T46" fmla="*/ 39874 w 2959101"/>
                <a:gd name="T47" fmla="*/ 1004712 h 2789237"/>
                <a:gd name="T48" fmla="*/ 44474 w 2959101"/>
                <a:gd name="T49" fmla="*/ 953782 h 2789237"/>
                <a:gd name="T50" fmla="*/ 156427 w 2959101"/>
                <a:gd name="T51" fmla="*/ 723445 h 2789237"/>
                <a:gd name="T52" fmla="*/ 1881769 w 2959101"/>
                <a:gd name="T53" fmla="*/ 891877 h 2789237"/>
                <a:gd name="T54" fmla="*/ 1894788 w 2959101"/>
                <a:gd name="T55" fmla="*/ 923328 h 2789237"/>
                <a:gd name="T56" fmla="*/ 1902958 w 2959101"/>
                <a:gd name="T57" fmla="*/ 957080 h 2789237"/>
                <a:gd name="T58" fmla="*/ 1904745 w 2959101"/>
                <a:gd name="T59" fmla="*/ 994156 h 2789237"/>
                <a:gd name="T60" fmla="*/ 1893767 w 2959101"/>
                <a:gd name="T61" fmla="*/ 1047342 h 2789237"/>
                <a:gd name="T62" fmla="*/ 1869771 w 2959101"/>
                <a:gd name="T63" fmla="*/ 1095413 h 2789237"/>
                <a:gd name="T64" fmla="*/ 1834797 w 2959101"/>
                <a:gd name="T65" fmla="*/ 1136069 h 2789237"/>
                <a:gd name="T66" fmla="*/ 1792164 w 2959101"/>
                <a:gd name="T67" fmla="*/ 1167520 h 2789237"/>
                <a:gd name="T68" fmla="*/ 1744425 w 2959101"/>
                <a:gd name="T69" fmla="*/ 1188999 h 2789237"/>
                <a:gd name="T70" fmla="*/ 1694645 w 2959101"/>
                <a:gd name="T71" fmla="*/ 1198460 h 2789237"/>
                <a:gd name="T72" fmla="*/ 1531517 w 2959101"/>
                <a:gd name="T73" fmla="*/ 727463 h 2789237"/>
                <a:gd name="T74" fmla="*/ 1310612 w 2959101"/>
                <a:gd name="T75" fmla="*/ 512 h 2789237"/>
                <a:gd name="T76" fmla="*/ 1333869 w 2959101"/>
                <a:gd name="T77" fmla="*/ 7934 h 2789237"/>
                <a:gd name="T78" fmla="*/ 1352526 w 2959101"/>
                <a:gd name="T79" fmla="*/ 26874 h 2789237"/>
                <a:gd name="T80" fmla="*/ 1493861 w 2959101"/>
                <a:gd name="T81" fmla="*/ 264384 h 2789237"/>
                <a:gd name="T82" fmla="*/ 892487 w 2959101"/>
                <a:gd name="T83" fmla="*/ 95976 h 2789237"/>
                <a:gd name="T84" fmla="*/ 832682 w 2959101"/>
                <a:gd name="T85" fmla="*/ 21499 h 2789237"/>
                <a:gd name="T86" fmla="*/ 658932 w 2959101"/>
                <a:gd name="T87" fmla="*/ 0 h 2789237"/>
                <a:gd name="T88" fmla="*/ 706710 w 2959101"/>
                <a:gd name="T89" fmla="*/ 3069 h 2789237"/>
                <a:gd name="T90" fmla="*/ 746568 w 2959101"/>
                <a:gd name="T91" fmla="*/ 12022 h 2789237"/>
                <a:gd name="T92" fmla="*/ 779783 w 2959101"/>
                <a:gd name="T93" fmla="*/ 26347 h 2789237"/>
                <a:gd name="T94" fmla="*/ 807888 w 2959101"/>
                <a:gd name="T95" fmla="*/ 45788 h 2789237"/>
                <a:gd name="T96" fmla="*/ 831905 w 2959101"/>
                <a:gd name="T97" fmla="*/ 69578 h 2789237"/>
                <a:gd name="T98" fmla="*/ 862565 w 2959101"/>
                <a:gd name="T99" fmla="*/ 112553 h 2789237"/>
                <a:gd name="T100" fmla="*/ 861798 w 2959101"/>
                <a:gd name="T101" fmla="*/ 328704 h 2789237"/>
                <a:gd name="T102" fmla="*/ 501800 w 2959101"/>
                <a:gd name="T103" fmla="*/ 83903 h 2789237"/>
                <a:gd name="T104" fmla="*/ 531183 w 2959101"/>
                <a:gd name="T105" fmla="*/ 43998 h 2789237"/>
                <a:gd name="T106" fmla="*/ 566697 w 2959101"/>
                <a:gd name="T107" fmla="*/ 17394 h 2789237"/>
                <a:gd name="T108" fmla="*/ 612431 w 2959101"/>
                <a:gd name="T109" fmla="*/ 3325 h 2789237"/>
                <a:gd name="T110" fmla="*/ 658932 w 2959101"/>
                <a:gd name="T111" fmla="*/ 0 h 2789237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2959101" h="2789237">
                  <a:moveTo>
                    <a:pt x="230188" y="1878012"/>
                  </a:moveTo>
                  <a:lnTo>
                    <a:pt x="253199" y="1889137"/>
                  </a:lnTo>
                  <a:lnTo>
                    <a:pt x="265102" y="1894302"/>
                  </a:lnTo>
                  <a:lnTo>
                    <a:pt x="277004" y="1898673"/>
                  </a:lnTo>
                  <a:lnTo>
                    <a:pt x="289303" y="1903440"/>
                  </a:lnTo>
                  <a:lnTo>
                    <a:pt x="301999" y="1907414"/>
                  </a:lnTo>
                  <a:lnTo>
                    <a:pt x="315092" y="1911387"/>
                  </a:lnTo>
                  <a:lnTo>
                    <a:pt x="328978" y="1914963"/>
                  </a:lnTo>
                  <a:lnTo>
                    <a:pt x="343657" y="1918538"/>
                  </a:lnTo>
                  <a:lnTo>
                    <a:pt x="358337" y="1920922"/>
                  </a:lnTo>
                  <a:lnTo>
                    <a:pt x="374207" y="1923704"/>
                  </a:lnTo>
                  <a:lnTo>
                    <a:pt x="391267" y="1925690"/>
                  </a:lnTo>
                  <a:lnTo>
                    <a:pt x="408724" y="1927279"/>
                  </a:lnTo>
                  <a:lnTo>
                    <a:pt x="427767" y="1928471"/>
                  </a:lnTo>
                  <a:lnTo>
                    <a:pt x="448001" y="1929266"/>
                  </a:lnTo>
                  <a:lnTo>
                    <a:pt x="469029" y="1929266"/>
                  </a:lnTo>
                  <a:lnTo>
                    <a:pt x="1446213" y="1929266"/>
                  </a:lnTo>
                  <a:lnTo>
                    <a:pt x="1293069" y="2273739"/>
                  </a:lnTo>
                  <a:lnTo>
                    <a:pt x="1446213" y="2593975"/>
                  </a:lnTo>
                  <a:lnTo>
                    <a:pt x="745164" y="2593975"/>
                  </a:lnTo>
                  <a:lnTo>
                    <a:pt x="733261" y="2593975"/>
                  </a:lnTo>
                  <a:lnTo>
                    <a:pt x="722946" y="2593181"/>
                  </a:lnTo>
                  <a:lnTo>
                    <a:pt x="713424" y="2591989"/>
                  </a:lnTo>
                  <a:lnTo>
                    <a:pt x="703902" y="2590399"/>
                  </a:lnTo>
                  <a:lnTo>
                    <a:pt x="695571" y="2588810"/>
                  </a:lnTo>
                  <a:lnTo>
                    <a:pt x="688032" y="2586029"/>
                  </a:lnTo>
                  <a:lnTo>
                    <a:pt x="680891" y="2582850"/>
                  </a:lnTo>
                  <a:lnTo>
                    <a:pt x="673750" y="2578877"/>
                  </a:lnTo>
                  <a:lnTo>
                    <a:pt x="667402" y="2574507"/>
                  </a:lnTo>
                  <a:lnTo>
                    <a:pt x="661054" y="2569739"/>
                  </a:lnTo>
                  <a:lnTo>
                    <a:pt x="655103" y="2564177"/>
                  </a:lnTo>
                  <a:lnTo>
                    <a:pt x="649151" y="2557422"/>
                  </a:lnTo>
                  <a:lnTo>
                    <a:pt x="643200" y="2550668"/>
                  </a:lnTo>
                  <a:lnTo>
                    <a:pt x="637646" y="2542324"/>
                  </a:lnTo>
                  <a:lnTo>
                    <a:pt x="631298" y="2533583"/>
                  </a:lnTo>
                  <a:lnTo>
                    <a:pt x="625347" y="2523650"/>
                  </a:lnTo>
                  <a:lnTo>
                    <a:pt x="230188" y="1878012"/>
                  </a:lnTo>
                  <a:close/>
                  <a:moveTo>
                    <a:pt x="1932679" y="1738312"/>
                  </a:moveTo>
                  <a:lnTo>
                    <a:pt x="1932679" y="1917109"/>
                  </a:lnTo>
                  <a:lnTo>
                    <a:pt x="2615872" y="1917109"/>
                  </a:lnTo>
                  <a:lnTo>
                    <a:pt x="2636106" y="1916711"/>
                  </a:lnTo>
                  <a:lnTo>
                    <a:pt x="2654356" y="1915917"/>
                  </a:lnTo>
                  <a:lnTo>
                    <a:pt x="2671416" y="1914725"/>
                  </a:lnTo>
                  <a:lnTo>
                    <a:pt x="2687286" y="1912738"/>
                  </a:lnTo>
                  <a:lnTo>
                    <a:pt x="2701965" y="1910751"/>
                  </a:lnTo>
                  <a:lnTo>
                    <a:pt x="2715851" y="1907970"/>
                  </a:lnTo>
                  <a:lnTo>
                    <a:pt x="2728547" y="1904791"/>
                  </a:lnTo>
                  <a:lnTo>
                    <a:pt x="2740449" y="1901216"/>
                  </a:lnTo>
                  <a:lnTo>
                    <a:pt x="2751955" y="1897640"/>
                  </a:lnTo>
                  <a:lnTo>
                    <a:pt x="2762667" y="1892872"/>
                  </a:lnTo>
                  <a:lnTo>
                    <a:pt x="2772982" y="1888104"/>
                  </a:lnTo>
                  <a:lnTo>
                    <a:pt x="2782901" y="1883336"/>
                  </a:lnTo>
                  <a:lnTo>
                    <a:pt x="2792423" y="1878171"/>
                  </a:lnTo>
                  <a:lnTo>
                    <a:pt x="2802341" y="1872608"/>
                  </a:lnTo>
                  <a:lnTo>
                    <a:pt x="2820988" y="1860688"/>
                  </a:lnTo>
                  <a:lnTo>
                    <a:pt x="2473441" y="2504355"/>
                  </a:lnTo>
                  <a:lnTo>
                    <a:pt x="2465506" y="2519056"/>
                  </a:lnTo>
                  <a:lnTo>
                    <a:pt x="2458364" y="2532168"/>
                  </a:lnTo>
                  <a:lnTo>
                    <a:pt x="2451223" y="2544088"/>
                  </a:lnTo>
                  <a:lnTo>
                    <a:pt x="2444478" y="2554021"/>
                  </a:lnTo>
                  <a:lnTo>
                    <a:pt x="2438130" y="2562365"/>
                  </a:lnTo>
                  <a:lnTo>
                    <a:pt x="2434956" y="2566338"/>
                  </a:lnTo>
                  <a:lnTo>
                    <a:pt x="2431386" y="2569914"/>
                  </a:lnTo>
                  <a:lnTo>
                    <a:pt x="2428212" y="2573092"/>
                  </a:lnTo>
                  <a:lnTo>
                    <a:pt x="2424641" y="2576271"/>
                  </a:lnTo>
                  <a:lnTo>
                    <a:pt x="2420674" y="2578655"/>
                  </a:lnTo>
                  <a:lnTo>
                    <a:pt x="2416706" y="2581039"/>
                  </a:lnTo>
                  <a:lnTo>
                    <a:pt x="2412342" y="2583025"/>
                  </a:lnTo>
                  <a:lnTo>
                    <a:pt x="2407978" y="2585012"/>
                  </a:lnTo>
                  <a:lnTo>
                    <a:pt x="2403614" y="2586601"/>
                  </a:lnTo>
                  <a:lnTo>
                    <a:pt x="2398059" y="2587793"/>
                  </a:lnTo>
                  <a:lnTo>
                    <a:pt x="2387347" y="2590575"/>
                  </a:lnTo>
                  <a:lnTo>
                    <a:pt x="2375048" y="2591767"/>
                  </a:lnTo>
                  <a:lnTo>
                    <a:pt x="2361162" y="2593356"/>
                  </a:lnTo>
                  <a:lnTo>
                    <a:pt x="2344896" y="2593753"/>
                  </a:lnTo>
                  <a:lnTo>
                    <a:pt x="2326645" y="2594151"/>
                  </a:lnTo>
                  <a:lnTo>
                    <a:pt x="2306411" y="2594151"/>
                  </a:lnTo>
                  <a:lnTo>
                    <a:pt x="1958864" y="2594151"/>
                  </a:lnTo>
                  <a:lnTo>
                    <a:pt x="1958864" y="2789237"/>
                  </a:lnTo>
                  <a:lnTo>
                    <a:pt x="1622425" y="2273907"/>
                  </a:lnTo>
                  <a:lnTo>
                    <a:pt x="1932679" y="1738312"/>
                  </a:lnTo>
                  <a:close/>
                  <a:moveTo>
                    <a:pt x="0" y="995362"/>
                  </a:moveTo>
                  <a:lnTo>
                    <a:pt x="674158" y="995362"/>
                  </a:lnTo>
                  <a:lnTo>
                    <a:pt x="950888" y="1437085"/>
                  </a:lnTo>
                  <a:lnTo>
                    <a:pt x="1014413" y="1536394"/>
                  </a:lnTo>
                  <a:lnTo>
                    <a:pt x="950888" y="1504615"/>
                  </a:lnTo>
                  <a:lnTo>
                    <a:pt x="840911" y="1449797"/>
                  </a:lnTo>
                  <a:lnTo>
                    <a:pt x="608251" y="1876425"/>
                  </a:lnTo>
                  <a:lnTo>
                    <a:pt x="426411" y="1876425"/>
                  </a:lnTo>
                  <a:lnTo>
                    <a:pt x="407353" y="1875631"/>
                  </a:lnTo>
                  <a:lnTo>
                    <a:pt x="388296" y="1874439"/>
                  </a:lnTo>
                  <a:lnTo>
                    <a:pt x="369635" y="1871658"/>
                  </a:lnTo>
                  <a:lnTo>
                    <a:pt x="350975" y="1868083"/>
                  </a:lnTo>
                  <a:lnTo>
                    <a:pt x="333506" y="1864111"/>
                  </a:lnTo>
                  <a:lnTo>
                    <a:pt x="315639" y="1858947"/>
                  </a:lnTo>
                  <a:lnTo>
                    <a:pt x="298567" y="1852988"/>
                  </a:lnTo>
                  <a:lnTo>
                    <a:pt x="281892" y="1845838"/>
                  </a:lnTo>
                  <a:lnTo>
                    <a:pt x="265614" y="1838291"/>
                  </a:lnTo>
                  <a:lnTo>
                    <a:pt x="249732" y="1829949"/>
                  </a:lnTo>
                  <a:lnTo>
                    <a:pt x="234645" y="1821210"/>
                  </a:lnTo>
                  <a:lnTo>
                    <a:pt x="219955" y="1811676"/>
                  </a:lnTo>
                  <a:lnTo>
                    <a:pt x="205662" y="1801745"/>
                  </a:lnTo>
                  <a:lnTo>
                    <a:pt x="192163" y="1791020"/>
                  </a:lnTo>
                  <a:lnTo>
                    <a:pt x="179061" y="1779500"/>
                  </a:lnTo>
                  <a:lnTo>
                    <a:pt x="165959" y="1767981"/>
                  </a:lnTo>
                  <a:lnTo>
                    <a:pt x="154445" y="1755666"/>
                  </a:lnTo>
                  <a:lnTo>
                    <a:pt x="142931" y="1743352"/>
                  </a:lnTo>
                  <a:lnTo>
                    <a:pt x="132211" y="1730243"/>
                  </a:lnTo>
                  <a:lnTo>
                    <a:pt x="122285" y="1716738"/>
                  </a:lnTo>
                  <a:lnTo>
                    <a:pt x="113154" y="1703232"/>
                  </a:lnTo>
                  <a:lnTo>
                    <a:pt x="104419" y="1689328"/>
                  </a:lnTo>
                  <a:lnTo>
                    <a:pt x="96479" y="1675425"/>
                  </a:lnTo>
                  <a:lnTo>
                    <a:pt x="89332" y="1661125"/>
                  </a:lnTo>
                  <a:lnTo>
                    <a:pt x="82979" y="1646824"/>
                  </a:lnTo>
                  <a:lnTo>
                    <a:pt x="77024" y="1632127"/>
                  </a:lnTo>
                  <a:lnTo>
                    <a:pt x="72657" y="1617826"/>
                  </a:lnTo>
                  <a:lnTo>
                    <a:pt x="68289" y="1602732"/>
                  </a:lnTo>
                  <a:lnTo>
                    <a:pt x="65510" y="1588431"/>
                  </a:lnTo>
                  <a:lnTo>
                    <a:pt x="63128" y="1574131"/>
                  </a:lnTo>
                  <a:lnTo>
                    <a:pt x="61937" y="1559433"/>
                  </a:lnTo>
                  <a:lnTo>
                    <a:pt x="61540" y="1545133"/>
                  </a:lnTo>
                  <a:lnTo>
                    <a:pt x="61937" y="1528846"/>
                  </a:lnTo>
                  <a:lnTo>
                    <a:pt x="63128" y="1512560"/>
                  </a:lnTo>
                  <a:lnTo>
                    <a:pt x="65907" y="1496273"/>
                  </a:lnTo>
                  <a:lnTo>
                    <a:pt x="69083" y="1480384"/>
                  </a:lnTo>
                  <a:lnTo>
                    <a:pt x="73848" y="1465289"/>
                  </a:lnTo>
                  <a:lnTo>
                    <a:pt x="79009" y="1449400"/>
                  </a:lnTo>
                  <a:lnTo>
                    <a:pt x="85362" y="1433908"/>
                  </a:lnTo>
                  <a:lnTo>
                    <a:pt x="92508" y="1418813"/>
                  </a:lnTo>
                  <a:lnTo>
                    <a:pt x="242983" y="1122874"/>
                  </a:lnTo>
                  <a:lnTo>
                    <a:pt x="0" y="995362"/>
                  </a:lnTo>
                  <a:close/>
                  <a:moveTo>
                    <a:pt x="2574057" y="833437"/>
                  </a:moveTo>
                  <a:lnTo>
                    <a:pt x="2912705" y="1366837"/>
                  </a:lnTo>
                  <a:lnTo>
                    <a:pt x="2917861" y="1375172"/>
                  </a:lnTo>
                  <a:lnTo>
                    <a:pt x="2923016" y="1384300"/>
                  </a:lnTo>
                  <a:lnTo>
                    <a:pt x="2927378" y="1393428"/>
                  </a:lnTo>
                  <a:lnTo>
                    <a:pt x="2931740" y="1402953"/>
                  </a:lnTo>
                  <a:lnTo>
                    <a:pt x="2936102" y="1412478"/>
                  </a:lnTo>
                  <a:lnTo>
                    <a:pt x="2940067" y="1422797"/>
                  </a:lnTo>
                  <a:lnTo>
                    <a:pt x="2943239" y="1433116"/>
                  </a:lnTo>
                  <a:lnTo>
                    <a:pt x="2946808" y="1443434"/>
                  </a:lnTo>
                  <a:lnTo>
                    <a:pt x="2949188" y="1453753"/>
                  </a:lnTo>
                  <a:lnTo>
                    <a:pt x="2951963" y="1464469"/>
                  </a:lnTo>
                  <a:lnTo>
                    <a:pt x="2954343" y="1474788"/>
                  </a:lnTo>
                  <a:lnTo>
                    <a:pt x="2955929" y="1485503"/>
                  </a:lnTo>
                  <a:lnTo>
                    <a:pt x="2957118" y="1495822"/>
                  </a:lnTo>
                  <a:lnTo>
                    <a:pt x="2958308" y="1505744"/>
                  </a:lnTo>
                  <a:lnTo>
                    <a:pt x="2958705" y="1516063"/>
                  </a:lnTo>
                  <a:lnTo>
                    <a:pt x="2959101" y="1525588"/>
                  </a:lnTo>
                  <a:lnTo>
                    <a:pt x="2958705" y="1543050"/>
                  </a:lnTo>
                  <a:lnTo>
                    <a:pt x="2956722" y="1560116"/>
                  </a:lnTo>
                  <a:lnTo>
                    <a:pt x="2954739" y="1576784"/>
                  </a:lnTo>
                  <a:lnTo>
                    <a:pt x="2951170" y="1593453"/>
                  </a:lnTo>
                  <a:lnTo>
                    <a:pt x="2946808" y="1609725"/>
                  </a:lnTo>
                  <a:lnTo>
                    <a:pt x="2941653" y="1625600"/>
                  </a:lnTo>
                  <a:lnTo>
                    <a:pt x="2935705" y="1641475"/>
                  </a:lnTo>
                  <a:lnTo>
                    <a:pt x="2928964" y="1656556"/>
                  </a:lnTo>
                  <a:lnTo>
                    <a:pt x="2921429" y="1671638"/>
                  </a:lnTo>
                  <a:lnTo>
                    <a:pt x="2913102" y="1685925"/>
                  </a:lnTo>
                  <a:lnTo>
                    <a:pt x="2904378" y="1700213"/>
                  </a:lnTo>
                  <a:lnTo>
                    <a:pt x="2894464" y="1713706"/>
                  </a:lnTo>
                  <a:lnTo>
                    <a:pt x="2884154" y="1726803"/>
                  </a:lnTo>
                  <a:lnTo>
                    <a:pt x="2873448" y="1739106"/>
                  </a:lnTo>
                  <a:lnTo>
                    <a:pt x="2862344" y="1751410"/>
                  </a:lnTo>
                  <a:lnTo>
                    <a:pt x="2850052" y="1763316"/>
                  </a:lnTo>
                  <a:lnTo>
                    <a:pt x="2837759" y="1774031"/>
                  </a:lnTo>
                  <a:lnTo>
                    <a:pt x="2825069" y="1784747"/>
                  </a:lnTo>
                  <a:lnTo>
                    <a:pt x="2811983" y="1794272"/>
                  </a:lnTo>
                  <a:lnTo>
                    <a:pt x="2797708" y="1803797"/>
                  </a:lnTo>
                  <a:lnTo>
                    <a:pt x="2783829" y="1812131"/>
                  </a:lnTo>
                  <a:lnTo>
                    <a:pt x="2769950" y="1820466"/>
                  </a:lnTo>
                  <a:lnTo>
                    <a:pt x="2754881" y="1827610"/>
                  </a:lnTo>
                  <a:lnTo>
                    <a:pt x="2740209" y="1834753"/>
                  </a:lnTo>
                  <a:lnTo>
                    <a:pt x="2725140" y="1840310"/>
                  </a:lnTo>
                  <a:lnTo>
                    <a:pt x="2709675" y="1845469"/>
                  </a:lnTo>
                  <a:lnTo>
                    <a:pt x="2694606" y="1849835"/>
                  </a:lnTo>
                  <a:lnTo>
                    <a:pt x="2679141" y="1853803"/>
                  </a:lnTo>
                  <a:lnTo>
                    <a:pt x="2663279" y="1856978"/>
                  </a:lnTo>
                  <a:lnTo>
                    <a:pt x="2648211" y="1858566"/>
                  </a:lnTo>
                  <a:lnTo>
                    <a:pt x="2632349" y="1860153"/>
                  </a:lnTo>
                  <a:lnTo>
                    <a:pt x="2616487" y="1860550"/>
                  </a:lnTo>
                  <a:lnTo>
                    <a:pt x="2418215" y="1860550"/>
                  </a:lnTo>
                  <a:lnTo>
                    <a:pt x="2078376" y="1290637"/>
                  </a:lnTo>
                  <a:lnTo>
                    <a:pt x="2008188" y="1171972"/>
                  </a:lnTo>
                  <a:lnTo>
                    <a:pt x="2378957" y="1129109"/>
                  </a:lnTo>
                  <a:lnTo>
                    <a:pt x="2574057" y="833437"/>
                  </a:lnTo>
                  <a:close/>
                  <a:moveTo>
                    <a:pt x="1239838" y="0"/>
                  </a:moveTo>
                  <a:lnTo>
                    <a:pt x="2017953" y="0"/>
                  </a:lnTo>
                  <a:lnTo>
                    <a:pt x="2027084" y="397"/>
                  </a:lnTo>
                  <a:lnTo>
                    <a:pt x="2035818" y="794"/>
                  </a:lnTo>
                  <a:lnTo>
                    <a:pt x="2044155" y="1986"/>
                  </a:lnTo>
                  <a:lnTo>
                    <a:pt x="2051697" y="3178"/>
                  </a:lnTo>
                  <a:lnTo>
                    <a:pt x="2058843" y="5561"/>
                  </a:lnTo>
                  <a:lnTo>
                    <a:pt x="2065195" y="8739"/>
                  </a:lnTo>
                  <a:lnTo>
                    <a:pt x="2071944" y="12314"/>
                  </a:lnTo>
                  <a:lnTo>
                    <a:pt x="2077899" y="16684"/>
                  </a:lnTo>
                  <a:lnTo>
                    <a:pt x="2083854" y="21451"/>
                  </a:lnTo>
                  <a:lnTo>
                    <a:pt x="2089015" y="27013"/>
                  </a:lnTo>
                  <a:lnTo>
                    <a:pt x="2094970" y="34163"/>
                  </a:lnTo>
                  <a:lnTo>
                    <a:pt x="2100925" y="41711"/>
                  </a:lnTo>
                  <a:lnTo>
                    <a:pt x="2106880" y="50053"/>
                  </a:lnTo>
                  <a:lnTo>
                    <a:pt x="2112835" y="59587"/>
                  </a:lnTo>
                  <a:lnTo>
                    <a:pt x="2119584" y="69518"/>
                  </a:lnTo>
                  <a:lnTo>
                    <a:pt x="2126730" y="81435"/>
                  </a:lnTo>
                  <a:lnTo>
                    <a:pt x="2320465" y="410355"/>
                  </a:lnTo>
                  <a:lnTo>
                    <a:pt x="2530476" y="296742"/>
                  </a:lnTo>
                  <a:lnTo>
                    <a:pt x="2219230" y="850900"/>
                  </a:lnTo>
                  <a:lnTo>
                    <a:pt x="1584035" y="850900"/>
                  </a:lnTo>
                  <a:lnTo>
                    <a:pt x="1749979" y="743246"/>
                  </a:lnTo>
                  <a:lnTo>
                    <a:pt x="1386330" y="148967"/>
                  </a:lnTo>
                  <a:lnTo>
                    <a:pt x="1337499" y="76668"/>
                  </a:lnTo>
                  <a:lnTo>
                    <a:pt x="1327177" y="64354"/>
                  </a:lnTo>
                  <a:lnTo>
                    <a:pt x="1316061" y="52834"/>
                  </a:lnTo>
                  <a:lnTo>
                    <a:pt x="1304945" y="42902"/>
                  </a:lnTo>
                  <a:lnTo>
                    <a:pt x="1293433" y="33369"/>
                  </a:lnTo>
                  <a:lnTo>
                    <a:pt x="1281126" y="23835"/>
                  </a:lnTo>
                  <a:lnTo>
                    <a:pt x="1268422" y="15492"/>
                  </a:lnTo>
                  <a:lnTo>
                    <a:pt x="1254527" y="7945"/>
                  </a:lnTo>
                  <a:lnTo>
                    <a:pt x="1239838" y="0"/>
                  </a:lnTo>
                  <a:close/>
                  <a:moveTo>
                    <a:pt x="1023541" y="0"/>
                  </a:moveTo>
                  <a:lnTo>
                    <a:pt x="1039416" y="397"/>
                  </a:lnTo>
                  <a:lnTo>
                    <a:pt x="1054895" y="794"/>
                  </a:lnTo>
                  <a:lnTo>
                    <a:pt x="1069579" y="1588"/>
                  </a:lnTo>
                  <a:lnTo>
                    <a:pt x="1084263" y="2779"/>
                  </a:lnTo>
                  <a:lnTo>
                    <a:pt x="1097757" y="4764"/>
                  </a:lnTo>
                  <a:lnTo>
                    <a:pt x="1110854" y="6749"/>
                  </a:lnTo>
                  <a:lnTo>
                    <a:pt x="1123951" y="9132"/>
                  </a:lnTo>
                  <a:lnTo>
                    <a:pt x="1136254" y="12308"/>
                  </a:lnTo>
                  <a:lnTo>
                    <a:pt x="1148160" y="15087"/>
                  </a:lnTo>
                  <a:lnTo>
                    <a:pt x="1159670" y="18660"/>
                  </a:lnTo>
                  <a:lnTo>
                    <a:pt x="1170385" y="22234"/>
                  </a:lnTo>
                  <a:lnTo>
                    <a:pt x="1181498" y="26601"/>
                  </a:lnTo>
                  <a:lnTo>
                    <a:pt x="1191420" y="30968"/>
                  </a:lnTo>
                  <a:lnTo>
                    <a:pt x="1201738" y="35733"/>
                  </a:lnTo>
                  <a:lnTo>
                    <a:pt x="1211263" y="40894"/>
                  </a:lnTo>
                  <a:lnTo>
                    <a:pt x="1220391" y="46453"/>
                  </a:lnTo>
                  <a:lnTo>
                    <a:pt x="1229520" y="52011"/>
                  </a:lnTo>
                  <a:lnTo>
                    <a:pt x="1238251" y="57967"/>
                  </a:lnTo>
                  <a:lnTo>
                    <a:pt x="1246585" y="64319"/>
                  </a:lnTo>
                  <a:lnTo>
                    <a:pt x="1254920" y="71069"/>
                  </a:lnTo>
                  <a:lnTo>
                    <a:pt x="1262857" y="77818"/>
                  </a:lnTo>
                  <a:lnTo>
                    <a:pt x="1270398" y="85362"/>
                  </a:lnTo>
                  <a:lnTo>
                    <a:pt x="1277938" y="92906"/>
                  </a:lnTo>
                  <a:lnTo>
                    <a:pt x="1285082" y="100052"/>
                  </a:lnTo>
                  <a:lnTo>
                    <a:pt x="1292226" y="107993"/>
                  </a:lnTo>
                  <a:lnTo>
                    <a:pt x="1299370" y="116331"/>
                  </a:lnTo>
                  <a:lnTo>
                    <a:pt x="1312863" y="133800"/>
                  </a:lnTo>
                  <a:lnTo>
                    <a:pt x="1325960" y="152064"/>
                  </a:lnTo>
                  <a:lnTo>
                    <a:pt x="1338660" y="171121"/>
                  </a:lnTo>
                  <a:lnTo>
                    <a:pt x="1339851" y="174695"/>
                  </a:lnTo>
                  <a:lnTo>
                    <a:pt x="1341835" y="178268"/>
                  </a:lnTo>
                  <a:lnTo>
                    <a:pt x="1343423" y="181047"/>
                  </a:lnTo>
                  <a:lnTo>
                    <a:pt x="1345010" y="183826"/>
                  </a:lnTo>
                  <a:lnTo>
                    <a:pt x="1435101" y="335096"/>
                  </a:lnTo>
                  <a:lnTo>
                    <a:pt x="1338660" y="510188"/>
                  </a:lnTo>
                  <a:lnTo>
                    <a:pt x="1069579" y="995363"/>
                  </a:lnTo>
                  <a:lnTo>
                    <a:pt x="835820" y="696397"/>
                  </a:lnTo>
                  <a:lnTo>
                    <a:pt x="481013" y="681706"/>
                  </a:lnTo>
                  <a:lnTo>
                    <a:pt x="771129" y="144917"/>
                  </a:lnTo>
                  <a:lnTo>
                    <a:pt x="779463" y="130227"/>
                  </a:lnTo>
                  <a:lnTo>
                    <a:pt x="788194" y="115934"/>
                  </a:lnTo>
                  <a:lnTo>
                    <a:pt x="796926" y="102832"/>
                  </a:lnTo>
                  <a:lnTo>
                    <a:pt x="806451" y="90524"/>
                  </a:lnTo>
                  <a:lnTo>
                    <a:pt x="815579" y="78613"/>
                  </a:lnTo>
                  <a:lnTo>
                    <a:pt x="825104" y="68290"/>
                  </a:lnTo>
                  <a:lnTo>
                    <a:pt x="835026" y="57967"/>
                  </a:lnTo>
                  <a:lnTo>
                    <a:pt x="845741" y="49232"/>
                  </a:lnTo>
                  <a:lnTo>
                    <a:pt x="856854" y="40894"/>
                  </a:lnTo>
                  <a:lnTo>
                    <a:pt x="867966" y="33748"/>
                  </a:lnTo>
                  <a:lnTo>
                    <a:pt x="880269" y="26998"/>
                  </a:lnTo>
                  <a:lnTo>
                    <a:pt x="892970" y="21440"/>
                  </a:lnTo>
                  <a:lnTo>
                    <a:pt x="906066" y="15881"/>
                  </a:lnTo>
                  <a:lnTo>
                    <a:pt x="920751" y="11514"/>
                  </a:lnTo>
                  <a:lnTo>
                    <a:pt x="935435" y="8338"/>
                  </a:lnTo>
                  <a:lnTo>
                    <a:pt x="951310" y="5161"/>
                  </a:lnTo>
                  <a:lnTo>
                    <a:pt x="959248" y="3970"/>
                  </a:lnTo>
                  <a:lnTo>
                    <a:pt x="967582" y="2779"/>
                  </a:lnTo>
                  <a:lnTo>
                    <a:pt x="985441" y="1191"/>
                  </a:lnTo>
                  <a:lnTo>
                    <a:pt x="1004491" y="397"/>
                  </a:lnTo>
                  <a:lnTo>
                    <a:pt x="102354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335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4" name="组合 162"/>
          <p:cNvGrpSpPr/>
          <p:nvPr/>
        </p:nvGrpSpPr>
        <p:grpSpPr>
          <a:xfrm>
            <a:off x="5851553" y="4494412"/>
            <a:ext cx="1122600" cy="1302395"/>
            <a:chOff x="5550606" y="4704901"/>
            <a:chExt cx="1123045" cy="1302732"/>
          </a:xfrm>
        </p:grpSpPr>
        <p:sp>
          <p:nvSpPr>
            <p:cNvPr id="164" name="六边形 163"/>
            <p:cNvSpPr/>
            <p:nvPr/>
          </p:nvSpPr>
          <p:spPr>
            <a:xfrm rot="5400000">
              <a:off x="5460763" y="4794744"/>
              <a:ext cx="1302732" cy="1123045"/>
            </a:xfrm>
            <a:prstGeom prst="hexagon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35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15" name="组合 164"/>
            <p:cNvGrpSpPr/>
            <p:nvPr/>
          </p:nvGrpSpPr>
          <p:grpSpPr>
            <a:xfrm>
              <a:off x="5923329" y="5169661"/>
              <a:ext cx="348517" cy="446576"/>
              <a:chOff x="3095876" y="2479873"/>
              <a:chExt cx="366231" cy="470769"/>
            </a:xfrm>
          </p:grpSpPr>
          <p:sp>
            <p:nvSpPr>
              <p:cNvPr id="166" name="Freeform 108"/>
              <p:cNvSpPr/>
              <p:nvPr/>
            </p:nvSpPr>
            <p:spPr bwMode="auto">
              <a:xfrm flipH="1">
                <a:off x="3095876" y="2898027"/>
                <a:ext cx="51923" cy="52615"/>
              </a:xfrm>
              <a:custGeom>
                <a:avLst/>
                <a:gdLst>
                  <a:gd name="T0" fmla="*/ 0 w 32"/>
                  <a:gd name="T1" fmla="*/ 32 h 32"/>
                  <a:gd name="T2" fmla="*/ 16 w 32"/>
                  <a:gd name="T3" fmla="*/ 32 h 32"/>
                  <a:gd name="T4" fmla="*/ 32 w 32"/>
                  <a:gd name="T5" fmla="*/ 16 h 32"/>
                  <a:gd name="T6" fmla="*/ 32 w 32"/>
                  <a:gd name="T7" fmla="*/ 0 h 32"/>
                  <a:gd name="T8" fmla="*/ 0 w 32"/>
                  <a:gd name="T9" fmla="*/ 0 h 32"/>
                  <a:gd name="T10" fmla="*/ 0 w 32"/>
                  <a:gd name="T11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32">
                    <a:moveTo>
                      <a:pt x="0" y="32"/>
                    </a:moveTo>
                    <a:cubicBezTo>
                      <a:pt x="16" y="32"/>
                      <a:pt x="16" y="32"/>
                      <a:pt x="16" y="32"/>
                    </a:cubicBezTo>
                    <a:cubicBezTo>
                      <a:pt x="25" y="32"/>
                      <a:pt x="32" y="25"/>
                      <a:pt x="32" y="16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388" tIns="45693" rIns="91388" bIns="45693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753745">
                  <a:defRPr/>
                </a:pPr>
                <a:endParaRPr lang="zh-CN" altLang="en-US" sz="1465" dirty="0">
                  <a:solidFill>
                    <a:schemeClr val="bg1">
                      <a:lumMod val="50000"/>
                    </a:schemeClr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7" name="Freeform 109"/>
              <p:cNvSpPr>
                <a:spLocks noEditPoints="1"/>
              </p:cNvSpPr>
              <p:nvPr/>
            </p:nvSpPr>
            <p:spPr bwMode="auto">
              <a:xfrm flipH="1">
                <a:off x="3095876" y="2479873"/>
                <a:ext cx="366231" cy="470769"/>
              </a:xfrm>
              <a:custGeom>
                <a:avLst/>
                <a:gdLst>
                  <a:gd name="T0" fmla="*/ 208 w 224"/>
                  <a:gd name="T1" fmla="*/ 0 h 288"/>
                  <a:gd name="T2" fmla="*/ 16 w 224"/>
                  <a:gd name="T3" fmla="*/ 0 h 288"/>
                  <a:gd name="T4" fmla="*/ 0 w 224"/>
                  <a:gd name="T5" fmla="*/ 16 h 288"/>
                  <a:gd name="T6" fmla="*/ 0 w 224"/>
                  <a:gd name="T7" fmla="*/ 272 h 288"/>
                  <a:gd name="T8" fmla="*/ 16 w 224"/>
                  <a:gd name="T9" fmla="*/ 288 h 288"/>
                  <a:gd name="T10" fmla="*/ 176 w 224"/>
                  <a:gd name="T11" fmla="*/ 288 h 288"/>
                  <a:gd name="T12" fmla="*/ 176 w 224"/>
                  <a:gd name="T13" fmla="*/ 144 h 288"/>
                  <a:gd name="T14" fmla="*/ 224 w 224"/>
                  <a:gd name="T15" fmla="*/ 144 h 288"/>
                  <a:gd name="T16" fmla="*/ 224 w 224"/>
                  <a:gd name="T17" fmla="*/ 16 h 288"/>
                  <a:gd name="T18" fmla="*/ 208 w 224"/>
                  <a:gd name="T19" fmla="*/ 0 h 288"/>
                  <a:gd name="T20" fmla="*/ 168 w 224"/>
                  <a:gd name="T21" fmla="*/ 104 h 288"/>
                  <a:gd name="T22" fmla="*/ 56 w 224"/>
                  <a:gd name="T23" fmla="*/ 104 h 288"/>
                  <a:gd name="T24" fmla="*/ 56 w 224"/>
                  <a:gd name="T25" fmla="*/ 88 h 288"/>
                  <a:gd name="T26" fmla="*/ 168 w 224"/>
                  <a:gd name="T27" fmla="*/ 88 h 288"/>
                  <a:gd name="T28" fmla="*/ 168 w 224"/>
                  <a:gd name="T29" fmla="*/ 104 h 288"/>
                  <a:gd name="T30" fmla="*/ 168 w 224"/>
                  <a:gd name="T31" fmla="*/ 72 h 288"/>
                  <a:gd name="T32" fmla="*/ 56 w 224"/>
                  <a:gd name="T33" fmla="*/ 72 h 288"/>
                  <a:gd name="T34" fmla="*/ 56 w 224"/>
                  <a:gd name="T35" fmla="*/ 56 h 288"/>
                  <a:gd name="T36" fmla="*/ 168 w 224"/>
                  <a:gd name="T37" fmla="*/ 56 h 288"/>
                  <a:gd name="T38" fmla="*/ 168 w 224"/>
                  <a:gd name="T39" fmla="*/ 72 h 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4" h="288">
                    <a:moveTo>
                      <a:pt x="208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272"/>
                      <a:pt x="0" y="272"/>
                      <a:pt x="0" y="272"/>
                    </a:cubicBezTo>
                    <a:cubicBezTo>
                      <a:pt x="0" y="281"/>
                      <a:pt x="7" y="288"/>
                      <a:pt x="16" y="288"/>
                    </a:cubicBezTo>
                    <a:cubicBezTo>
                      <a:pt x="176" y="288"/>
                      <a:pt x="176" y="288"/>
                      <a:pt x="176" y="288"/>
                    </a:cubicBezTo>
                    <a:cubicBezTo>
                      <a:pt x="176" y="144"/>
                      <a:pt x="176" y="144"/>
                      <a:pt x="176" y="144"/>
                    </a:cubicBezTo>
                    <a:cubicBezTo>
                      <a:pt x="224" y="144"/>
                      <a:pt x="224" y="144"/>
                      <a:pt x="224" y="144"/>
                    </a:cubicBezTo>
                    <a:cubicBezTo>
                      <a:pt x="224" y="16"/>
                      <a:pt x="224" y="16"/>
                      <a:pt x="224" y="16"/>
                    </a:cubicBezTo>
                    <a:cubicBezTo>
                      <a:pt x="224" y="7"/>
                      <a:pt x="217" y="0"/>
                      <a:pt x="208" y="0"/>
                    </a:cubicBezTo>
                    <a:close/>
                    <a:moveTo>
                      <a:pt x="168" y="104"/>
                    </a:moveTo>
                    <a:cubicBezTo>
                      <a:pt x="56" y="104"/>
                      <a:pt x="56" y="104"/>
                      <a:pt x="56" y="104"/>
                    </a:cubicBezTo>
                    <a:cubicBezTo>
                      <a:pt x="56" y="88"/>
                      <a:pt x="56" y="88"/>
                      <a:pt x="56" y="88"/>
                    </a:cubicBezTo>
                    <a:cubicBezTo>
                      <a:pt x="168" y="88"/>
                      <a:pt x="168" y="88"/>
                      <a:pt x="168" y="88"/>
                    </a:cubicBezTo>
                    <a:lnTo>
                      <a:pt x="168" y="104"/>
                    </a:lnTo>
                    <a:close/>
                    <a:moveTo>
                      <a:pt x="168" y="72"/>
                    </a:moveTo>
                    <a:cubicBezTo>
                      <a:pt x="56" y="72"/>
                      <a:pt x="56" y="72"/>
                      <a:pt x="56" y="72"/>
                    </a:cubicBezTo>
                    <a:cubicBezTo>
                      <a:pt x="56" y="56"/>
                      <a:pt x="56" y="56"/>
                      <a:pt x="56" y="56"/>
                    </a:cubicBezTo>
                    <a:cubicBezTo>
                      <a:pt x="168" y="56"/>
                      <a:pt x="168" y="56"/>
                      <a:pt x="168" y="56"/>
                    </a:cubicBezTo>
                    <a:lnTo>
                      <a:pt x="16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388" tIns="45693" rIns="91388" bIns="45693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753745">
                  <a:defRPr/>
                </a:pPr>
                <a:endParaRPr lang="zh-CN" altLang="en-US" sz="1465" dirty="0">
                  <a:solidFill>
                    <a:schemeClr val="bg1">
                      <a:lumMod val="50000"/>
                    </a:schemeClr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8" name="Rectangle 110"/>
              <p:cNvSpPr>
                <a:spLocks noChangeArrowheads="1"/>
              </p:cNvSpPr>
              <p:nvPr/>
            </p:nvSpPr>
            <p:spPr bwMode="auto">
              <a:xfrm flipH="1">
                <a:off x="3095876" y="2741565"/>
                <a:ext cx="51923" cy="5192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388" tIns="45693" rIns="91388" bIns="45693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753745">
                  <a:defRPr/>
                </a:pPr>
                <a:endParaRPr lang="zh-CN" altLang="en-US" sz="1465" dirty="0">
                  <a:solidFill>
                    <a:schemeClr val="bg1">
                      <a:lumMod val="50000"/>
                    </a:schemeClr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9" name="Rectangle 111"/>
              <p:cNvSpPr>
                <a:spLocks noChangeArrowheads="1"/>
              </p:cNvSpPr>
              <p:nvPr/>
            </p:nvSpPr>
            <p:spPr bwMode="auto">
              <a:xfrm flipH="1">
                <a:off x="3095876" y="2819796"/>
                <a:ext cx="51923" cy="5261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388" tIns="45693" rIns="91388" bIns="45693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753745">
                  <a:defRPr/>
                </a:pPr>
                <a:endParaRPr lang="zh-CN" altLang="en-US" sz="1465" dirty="0">
                  <a:solidFill>
                    <a:schemeClr val="bg1">
                      <a:lumMod val="50000"/>
                    </a:schemeClr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40" name="组合 39"/>
          <p:cNvGrpSpPr/>
          <p:nvPr/>
        </p:nvGrpSpPr>
        <p:grpSpPr>
          <a:xfrm>
            <a:off x="335361" y="260648"/>
            <a:ext cx="6514657" cy="762712"/>
            <a:chOff x="674782" y="271524"/>
            <a:chExt cx="4885993" cy="572034"/>
          </a:xfrm>
        </p:grpSpPr>
        <p:grpSp>
          <p:nvGrpSpPr>
            <p:cNvPr id="41" name="组合 40"/>
            <p:cNvGrpSpPr/>
            <p:nvPr/>
          </p:nvGrpSpPr>
          <p:grpSpPr>
            <a:xfrm>
              <a:off x="674782" y="271524"/>
              <a:ext cx="4885993" cy="445585"/>
              <a:chOff x="5402407" y="1247256"/>
              <a:chExt cx="4885993" cy="445585"/>
            </a:xfrm>
          </p:grpSpPr>
          <p:sp>
            <p:nvSpPr>
              <p:cNvPr id="43" name="文本框 42"/>
              <p:cNvSpPr txBox="1"/>
              <p:nvPr/>
            </p:nvSpPr>
            <p:spPr>
              <a:xfrm>
                <a:off x="5402407" y="1247256"/>
                <a:ext cx="3295317" cy="3154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2135" b="1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AviaWiki</a:t>
                </a:r>
                <a:r>
                  <a:rPr lang="en-US" altLang="zh-CN" sz="2135" b="1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page</a:t>
                </a:r>
                <a:endParaRPr lang="zh-CN" altLang="en-US" sz="213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44" name="文本框 43"/>
              <p:cNvSpPr txBox="1"/>
              <p:nvPr/>
            </p:nvSpPr>
            <p:spPr>
              <a:xfrm>
                <a:off x="5402408" y="1531258"/>
                <a:ext cx="4885992" cy="1615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defTabSz="913765">
                  <a:defRPr/>
                </a:pPr>
                <a:r>
                  <a:rPr lang="en-US" altLang="zh-CN" sz="800" dirty="0" err="1">
                    <a:solidFill>
                      <a:schemeClr val="bg1">
                        <a:lumMod val="50000"/>
                      </a:schemeClr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+mn-ea"/>
                    <a:sym typeface="+mn-lt"/>
                  </a:rPr>
                  <a:t>Nơi</a:t>
                </a:r>
                <a:r>
                  <a:rPr lang="en-US" altLang="zh-CN" sz="800" dirty="0">
                    <a:solidFill>
                      <a:schemeClr val="bg1">
                        <a:lumMod val="50000"/>
                      </a:schemeClr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+mn-ea"/>
                    <a:sym typeface="+mn-lt"/>
                  </a:rPr>
                  <a:t> </a:t>
                </a:r>
                <a:r>
                  <a:rPr lang="en-US" altLang="zh-CN" sz="800" dirty="0" err="1">
                    <a:solidFill>
                      <a:schemeClr val="bg1">
                        <a:lumMod val="50000"/>
                      </a:schemeClr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+mn-ea"/>
                    <a:sym typeface="+mn-lt"/>
                  </a:rPr>
                  <a:t>chứa</a:t>
                </a:r>
                <a:r>
                  <a:rPr lang="en-US" altLang="zh-CN" sz="800" dirty="0">
                    <a:solidFill>
                      <a:schemeClr val="bg1">
                        <a:lumMod val="50000"/>
                      </a:schemeClr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+mn-ea"/>
                    <a:sym typeface="+mn-lt"/>
                  </a:rPr>
                  <a:t> </a:t>
                </a:r>
                <a:r>
                  <a:rPr lang="en-US" altLang="zh-CN" sz="800" dirty="0" err="1">
                    <a:solidFill>
                      <a:schemeClr val="bg1">
                        <a:lumMod val="50000"/>
                      </a:schemeClr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+mn-ea"/>
                    <a:sym typeface="+mn-lt"/>
                  </a:rPr>
                  <a:t>các</a:t>
                </a:r>
                <a:r>
                  <a:rPr lang="en-US" altLang="zh-CN" sz="800" dirty="0">
                    <a:solidFill>
                      <a:schemeClr val="bg1">
                        <a:lumMod val="50000"/>
                      </a:schemeClr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+mn-ea"/>
                    <a:sym typeface="+mn-lt"/>
                  </a:rPr>
                  <a:t> </a:t>
                </a:r>
                <a:r>
                  <a:rPr lang="en-US" altLang="zh-CN" sz="800" dirty="0" err="1">
                    <a:solidFill>
                      <a:schemeClr val="bg1">
                        <a:lumMod val="50000"/>
                      </a:schemeClr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+mn-ea"/>
                    <a:sym typeface="+mn-lt"/>
                  </a:rPr>
                  <a:t>thông</a:t>
                </a:r>
                <a:r>
                  <a:rPr lang="en-US" altLang="zh-CN" sz="800" dirty="0">
                    <a:solidFill>
                      <a:schemeClr val="bg1">
                        <a:lumMod val="50000"/>
                      </a:schemeClr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+mn-ea"/>
                    <a:sym typeface="+mn-lt"/>
                  </a:rPr>
                  <a:t> tin </a:t>
                </a:r>
                <a:r>
                  <a:rPr lang="en-US" altLang="zh-CN" sz="800" dirty="0" err="1">
                    <a:solidFill>
                      <a:schemeClr val="bg1">
                        <a:lumMod val="50000"/>
                      </a:schemeClr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+mn-ea"/>
                    <a:sym typeface="+mn-lt"/>
                  </a:rPr>
                  <a:t>vê</a:t>
                </a:r>
                <a:r>
                  <a:rPr lang="en-US" altLang="zh-CN" sz="800" dirty="0">
                    <a:solidFill>
                      <a:schemeClr val="bg1">
                        <a:lumMod val="50000"/>
                      </a:schemeClr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+mn-ea"/>
                    <a:sym typeface="+mn-lt"/>
                  </a:rPr>
                  <a:t>̀ </a:t>
                </a:r>
                <a:r>
                  <a:rPr lang="en-US" altLang="zh-CN" sz="800" dirty="0" err="1">
                    <a:solidFill>
                      <a:schemeClr val="bg1">
                        <a:lumMod val="50000"/>
                      </a:schemeClr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+mn-ea"/>
                    <a:sym typeface="+mn-lt"/>
                  </a:rPr>
                  <a:t>hàng</a:t>
                </a:r>
                <a:r>
                  <a:rPr lang="en-US" altLang="zh-CN" sz="800" dirty="0">
                    <a:solidFill>
                      <a:schemeClr val="bg1">
                        <a:lumMod val="50000"/>
                      </a:schemeClr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+mn-ea"/>
                    <a:sym typeface="+mn-lt"/>
                  </a:rPr>
                  <a:t> </a:t>
                </a:r>
                <a:r>
                  <a:rPr lang="en-US" altLang="zh-CN" sz="800" dirty="0" err="1">
                    <a:solidFill>
                      <a:schemeClr val="bg1">
                        <a:lumMod val="50000"/>
                      </a:schemeClr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+mn-ea"/>
                    <a:sym typeface="+mn-lt"/>
                  </a:rPr>
                  <a:t>không</a:t>
                </a:r>
                <a:endParaRPr lang="zh-CN" altLang="en-US" sz="800" dirty="0">
                  <a:solidFill>
                    <a:schemeClr val="bg1">
                      <a:lumMod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+mn-ea"/>
                  <a:sym typeface="+mn-lt"/>
                </a:endParaRPr>
              </a:p>
            </p:txBody>
          </p:sp>
        </p:grpSp>
        <p:cxnSp>
          <p:nvCxnSpPr>
            <p:cNvPr id="42" name="直接连接符 41"/>
            <p:cNvCxnSpPr/>
            <p:nvPr/>
          </p:nvCxnSpPr>
          <p:spPr>
            <a:xfrm>
              <a:off x="781462" y="843558"/>
              <a:ext cx="628238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矩形 44"/>
          <p:cNvSpPr/>
          <p:nvPr/>
        </p:nvSpPr>
        <p:spPr>
          <a:xfrm>
            <a:off x="2095500" y="2067828"/>
            <a:ext cx="3055470" cy="336494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Hiện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ra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các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máy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bay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trên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thê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́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giới</a:t>
            </a:r>
            <a:endParaRPr lang="zh-CN" altLang="en-US" sz="1335" dirty="0">
              <a:solidFill>
                <a:srgbClr val="40404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2895600" y="1740414"/>
            <a:ext cx="2371268" cy="37719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en-US" altLang="zh-CN" sz="1865" b="1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Máy</a:t>
            </a:r>
            <a:r>
              <a:rPr lang="en-US" altLang="zh-CN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bay</a:t>
            </a:r>
            <a:endParaRPr lang="zh-CN" altLang="en-US" sz="1865" b="1" dirty="0">
              <a:solidFill>
                <a:schemeClr val="tx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7112000" y="2728982"/>
            <a:ext cx="3479800" cy="336494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Hiện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ra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các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sân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bay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trên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thê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́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giới</a:t>
            </a:r>
            <a:endParaRPr lang="zh-CN" altLang="en-US" sz="1335" dirty="0">
              <a:solidFill>
                <a:srgbClr val="40404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7759065" y="2347699"/>
            <a:ext cx="2767108" cy="37719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en-US" altLang="zh-CN" sz="1865" b="1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Sân</a:t>
            </a:r>
            <a:r>
              <a:rPr lang="en-US" altLang="zh-CN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bay</a:t>
            </a:r>
            <a:endParaRPr lang="zh-CN" altLang="en-US" sz="1865" b="1" dirty="0">
              <a:solidFill>
                <a:schemeClr val="tx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548210" y="4066954"/>
            <a:ext cx="3801030" cy="336494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Hiện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ra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các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hãng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hàng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không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trên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thê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́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giới</a:t>
            </a:r>
            <a:endParaRPr lang="zh-CN" altLang="en-US" sz="1335" dirty="0">
              <a:solidFill>
                <a:srgbClr val="40404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2179320" y="3690117"/>
            <a:ext cx="3283221" cy="37719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en-US" altLang="zh-CN" sz="1865" b="1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Hãng</a:t>
            </a:r>
            <a:r>
              <a:rPr lang="en-US" altLang="zh-CN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865" b="1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hàng</a:t>
            </a:r>
            <a:r>
              <a:rPr lang="en-US" altLang="zh-CN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865" b="1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không</a:t>
            </a:r>
            <a:endParaRPr lang="zh-CN" altLang="en-US" sz="1865" b="1" dirty="0">
              <a:solidFill>
                <a:schemeClr val="tx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7048500" y="4920682"/>
            <a:ext cx="3870960" cy="336494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Hiển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thi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̣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các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máy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bay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đang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lưu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thông</a:t>
            </a:r>
            <a:endParaRPr lang="zh-CN" altLang="en-US" sz="1335" dirty="0">
              <a:solidFill>
                <a:srgbClr val="40404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7848600" y="4582365"/>
            <a:ext cx="3672839" cy="379327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en-US" altLang="zh-CN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Tracking </a:t>
            </a:r>
            <a:endParaRPr lang="zh-CN" altLang="en-US" sz="1865" b="1" dirty="0">
              <a:solidFill>
                <a:schemeClr val="tx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94221378-7B95-4099-9323-ED7F8C48C8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92277">
            <a:off x="12670240" y="6912302"/>
            <a:ext cx="4727045" cy="2661624"/>
          </a:xfrm>
          <a:prstGeom prst="rect">
            <a:avLst/>
          </a:prstGeom>
        </p:spPr>
      </p:pic>
      <p:pic>
        <p:nvPicPr>
          <p:cNvPr id="33" name="Picture 2" descr="Ground Control Tower | Great PowerPoint ClipArt for Presentations -  PresenterMedia.com">
            <a:extLst>
              <a:ext uri="{FF2B5EF4-FFF2-40B4-BE49-F238E27FC236}">
                <a16:creationId xmlns:a16="http://schemas.microsoft.com/office/drawing/2014/main" id="{8A9446D9-BC0F-41C4-811F-C2E7FB5650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6568" y="7619251"/>
            <a:ext cx="1998665" cy="4919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7"/>
          <p:cNvSpPr/>
          <p:nvPr/>
        </p:nvSpPr>
        <p:spPr>
          <a:xfrm rot="16200000" flipH="1" flipV="1">
            <a:off x="4318307" y="4688953"/>
            <a:ext cx="2626696" cy="895452"/>
          </a:xfrm>
          <a:custGeom>
            <a:avLst/>
            <a:gdLst/>
            <a:ahLst/>
            <a:cxnLst/>
            <a:rect l="l" t="t" r="r" b="b"/>
            <a:pathLst>
              <a:path w="4515686" h="1537879">
                <a:moveTo>
                  <a:pt x="587233" y="0"/>
                </a:moveTo>
                <a:lnTo>
                  <a:pt x="4515686" y="0"/>
                </a:lnTo>
                <a:lnTo>
                  <a:pt x="4515686" y="538212"/>
                </a:lnTo>
                <a:lnTo>
                  <a:pt x="629735" y="538212"/>
                </a:lnTo>
                <a:cubicBezTo>
                  <a:pt x="538736" y="538934"/>
                  <a:pt x="448251" y="574477"/>
                  <a:pt x="378821" y="643908"/>
                </a:cubicBezTo>
                <a:cubicBezTo>
                  <a:pt x="236566" y="786163"/>
                  <a:pt x="236566" y="1016803"/>
                  <a:pt x="378821" y="1159058"/>
                </a:cubicBezTo>
                <a:cubicBezTo>
                  <a:pt x="521076" y="1301313"/>
                  <a:pt x="751716" y="1301313"/>
                  <a:pt x="893971" y="1159058"/>
                </a:cubicBezTo>
                <a:cubicBezTo>
                  <a:pt x="965098" y="1087931"/>
                  <a:pt x="1000662" y="994707"/>
                  <a:pt x="1000662" y="901483"/>
                </a:cubicBezTo>
                <a:lnTo>
                  <a:pt x="1536396" y="901483"/>
                </a:lnTo>
                <a:cubicBezTo>
                  <a:pt x="1536396" y="1131813"/>
                  <a:pt x="1448528" y="1362143"/>
                  <a:pt x="1272792" y="1537879"/>
                </a:cubicBezTo>
                <a:cubicBezTo>
                  <a:pt x="921321" y="1889351"/>
                  <a:pt x="351471" y="1889351"/>
                  <a:pt x="0" y="1537879"/>
                </a:cubicBezTo>
                <a:cubicBezTo>
                  <a:pt x="-351472" y="1186408"/>
                  <a:pt x="-351472" y="616559"/>
                  <a:pt x="0" y="265087"/>
                </a:cubicBezTo>
                <a:cubicBezTo>
                  <a:pt x="163214" y="101873"/>
                  <a:pt x="373519" y="14452"/>
                  <a:pt x="587233" y="3987"/>
                </a:cubicBezTo>
                <a:close/>
              </a:path>
            </a:pathLst>
          </a:custGeom>
          <a:solidFill>
            <a:schemeClr val="accent4"/>
          </a:solidFill>
          <a:ln w="190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15900" dist="889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84" tIns="45743" rIns="91484" bIns="45743" rtlCol="0" anchor="ctr"/>
          <a:lstStyle/>
          <a:p>
            <a:pPr algn="ctr"/>
            <a:endParaRPr lang="zh-CN" altLang="en-US">
              <a:sym typeface="Agency FB" panose="020B0503020202020204" pitchFamily="34" charset="0"/>
            </a:endParaRPr>
          </a:p>
        </p:txBody>
      </p:sp>
      <p:sp>
        <p:nvSpPr>
          <p:cNvPr id="3" name="矩形 17"/>
          <p:cNvSpPr/>
          <p:nvPr/>
        </p:nvSpPr>
        <p:spPr>
          <a:xfrm rot="5400000" flipV="1">
            <a:off x="5225617" y="4688951"/>
            <a:ext cx="2626696" cy="895452"/>
          </a:xfrm>
          <a:custGeom>
            <a:avLst/>
            <a:gdLst/>
            <a:ahLst/>
            <a:cxnLst/>
            <a:rect l="l" t="t" r="r" b="b"/>
            <a:pathLst>
              <a:path w="4515686" h="1537879">
                <a:moveTo>
                  <a:pt x="587233" y="0"/>
                </a:moveTo>
                <a:lnTo>
                  <a:pt x="4515686" y="0"/>
                </a:lnTo>
                <a:lnTo>
                  <a:pt x="4515686" y="538212"/>
                </a:lnTo>
                <a:lnTo>
                  <a:pt x="629735" y="538212"/>
                </a:lnTo>
                <a:cubicBezTo>
                  <a:pt x="538736" y="538934"/>
                  <a:pt x="448251" y="574477"/>
                  <a:pt x="378821" y="643908"/>
                </a:cubicBezTo>
                <a:cubicBezTo>
                  <a:pt x="236566" y="786163"/>
                  <a:pt x="236566" y="1016803"/>
                  <a:pt x="378821" y="1159058"/>
                </a:cubicBezTo>
                <a:cubicBezTo>
                  <a:pt x="521076" y="1301313"/>
                  <a:pt x="751716" y="1301313"/>
                  <a:pt x="893971" y="1159058"/>
                </a:cubicBezTo>
                <a:cubicBezTo>
                  <a:pt x="965098" y="1087931"/>
                  <a:pt x="1000662" y="994707"/>
                  <a:pt x="1000662" y="901483"/>
                </a:cubicBezTo>
                <a:lnTo>
                  <a:pt x="1536396" y="901483"/>
                </a:lnTo>
                <a:cubicBezTo>
                  <a:pt x="1536396" y="1131813"/>
                  <a:pt x="1448528" y="1362143"/>
                  <a:pt x="1272792" y="1537879"/>
                </a:cubicBezTo>
                <a:cubicBezTo>
                  <a:pt x="921321" y="1889351"/>
                  <a:pt x="351471" y="1889351"/>
                  <a:pt x="0" y="1537879"/>
                </a:cubicBezTo>
                <a:cubicBezTo>
                  <a:pt x="-351472" y="1186408"/>
                  <a:pt x="-351472" y="616559"/>
                  <a:pt x="0" y="265087"/>
                </a:cubicBezTo>
                <a:cubicBezTo>
                  <a:pt x="163214" y="101873"/>
                  <a:pt x="373519" y="14452"/>
                  <a:pt x="587233" y="3987"/>
                </a:cubicBezTo>
                <a:close/>
              </a:path>
            </a:pathLst>
          </a:custGeom>
          <a:solidFill>
            <a:schemeClr val="accent3"/>
          </a:solidFill>
          <a:ln w="190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15900" dist="889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84" tIns="45743" rIns="91484" bIns="45743" rtlCol="0" anchor="ctr"/>
          <a:lstStyle/>
          <a:p>
            <a:pPr algn="ctr"/>
            <a:endParaRPr lang="zh-CN" altLang="en-US">
              <a:sym typeface="Agency FB" panose="020B0503020202020204" pitchFamily="34" charset="0"/>
            </a:endParaRPr>
          </a:p>
        </p:txBody>
      </p:sp>
      <p:sp>
        <p:nvSpPr>
          <p:cNvPr id="4" name="矩形 15"/>
          <p:cNvSpPr/>
          <p:nvPr/>
        </p:nvSpPr>
        <p:spPr>
          <a:xfrm rot="16200000" flipH="1">
            <a:off x="5285540" y="5831654"/>
            <a:ext cx="3623231" cy="1992786"/>
          </a:xfrm>
          <a:custGeom>
            <a:avLst/>
            <a:gdLst/>
            <a:ahLst/>
            <a:cxnLst/>
            <a:rect l="l" t="t" r="r" b="b"/>
            <a:pathLst>
              <a:path w="5030643" h="2764467">
                <a:moveTo>
                  <a:pt x="1102190" y="0"/>
                </a:moveTo>
                <a:lnTo>
                  <a:pt x="5030643" y="0"/>
                </a:lnTo>
                <a:lnTo>
                  <a:pt x="5030643" y="540842"/>
                </a:lnTo>
                <a:lnTo>
                  <a:pt x="1115812" y="540842"/>
                </a:lnTo>
                <a:lnTo>
                  <a:pt x="1115812" y="542035"/>
                </a:lnTo>
                <a:cubicBezTo>
                  <a:pt x="849806" y="548315"/>
                  <a:pt x="586010" y="653458"/>
                  <a:pt x="383014" y="856454"/>
                </a:cubicBezTo>
                <a:cubicBezTo>
                  <a:pt x="-38103" y="1277571"/>
                  <a:pt x="-38103" y="1960337"/>
                  <a:pt x="383014" y="2381453"/>
                </a:cubicBezTo>
                <a:cubicBezTo>
                  <a:pt x="804131" y="2802570"/>
                  <a:pt x="1486896" y="2802570"/>
                  <a:pt x="1908013" y="2381453"/>
                </a:cubicBezTo>
                <a:cubicBezTo>
                  <a:pt x="2110512" y="2178954"/>
                  <a:pt x="2215638" y="1915954"/>
                  <a:pt x="2222339" y="1650608"/>
                </a:cubicBezTo>
                <a:lnTo>
                  <a:pt x="2764003" y="1650608"/>
                </a:lnTo>
                <a:cubicBezTo>
                  <a:pt x="2757354" y="2054603"/>
                  <a:pt x="2599295" y="2456199"/>
                  <a:pt x="2291027" y="2764467"/>
                </a:cubicBezTo>
                <a:cubicBezTo>
                  <a:pt x="1658378" y="3397116"/>
                  <a:pt x="632650" y="3397116"/>
                  <a:pt x="0" y="2764467"/>
                </a:cubicBezTo>
                <a:cubicBezTo>
                  <a:pt x="-632649" y="2131818"/>
                  <a:pt x="-632649" y="1106090"/>
                  <a:pt x="0" y="473441"/>
                </a:cubicBezTo>
                <a:cubicBezTo>
                  <a:pt x="305297" y="168145"/>
                  <a:pt x="702131" y="10175"/>
                  <a:pt x="1102190" y="1222"/>
                </a:cubicBezTo>
                <a:close/>
              </a:path>
            </a:pathLst>
          </a:custGeom>
          <a:solidFill>
            <a:schemeClr val="accent2"/>
          </a:solidFill>
          <a:ln w="190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15900" dist="889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84" tIns="45743" rIns="91484" bIns="45743" rtlCol="0" anchor="ctr"/>
          <a:lstStyle/>
          <a:p>
            <a:pPr algn="ctr"/>
            <a:endParaRPr lang="zh-CN" altLang="en-US">
              <a:sym typeface="Agency FB" panose="020B0503020202020204" pitchFamily="34" charset="0"/>
            </a:endParaRPr>
          </a:p>
        </p:txBody>
      </p:sp>
      <p:sp>
        <p:nvSpPr>
          <p:cNvPr id="5" name="矩形 15"/>
          <p:cNvSpPr/>
          <p:nvPr/>
        </p:nvSpPr>
        <p:spPr>
          <a:xfrm rot="5400000">
            <a:off x="3292755" y="5829384"/>
            <a:ext cx="3623231" cy="1992786"/>
          </a:xfrm>
          <a:custGeom>
            <a:avLst/>
            <a:gdLst/>
            <a:ahLst/>
            <a:cxnLst/>
            <a:rect l="l" t="t" r="r" b="b"/>
            <a:pathLst>
              <a:path w="5030643" h="2764467">
                <a:moveTo>
                  <a:pt x="1102190" y="0"/>
                </a:moveTo>
                <a:lnTo>
                  <a:pt x="5030643" y="0"/>
                </a:lnTo>
                <a:lnTo>
                  <a:pt x="5030643" y="540842"/>
                </a:lnTo>
                <a:lnTo>
                  <a:pt x="1115812" y="540842"/>
                </a:lnTo>
                <a:lnTo>
                  <a:pt x="1115812" y="542035"/>
                </a:lnTo>
                <a:cubicBezTo>
                  <a:pt x="849806" y="548315"/>
                  <a:pt x="586010" y="653458"/>
                  <a:pt x="383014" y="856454"/>
                </a:cubicBezTo>
                <a:cubicBezTo>
                  <a:pt x="-38103" y="1277571"/>
                  <a:pt x="-38103" y="1960337"/>
                  <a:pt x="383014" y="2381453"/>
                </a:cubicBezTo>
                <a:cubicBezTo>
                  <a:pt x="804131" y="2802570"/>
                  <a:pt x="1486896" y="2802570"/>
                  <a:pt x="1908013" y="2381453"/>
                </a:cubicBezTo>
                <a:cubicBezTo>
                  <a:pt x="2110512" y="2178954"/>
                  <a:pt x="2215638" y="1915954"/>
                  <a:pt x="2222339" y="1650608"/>
                </a:cubicBezTo>
                <a:lnTo>
                  <a:pt x="2764003" y="1650608"/>
                </a:lnTo>
                <a:cubicBezTo>
                  <a:pt x="2757354" y="2054603"/>
                  <a:pt x="2599295" y="2456199"/>
                  <a:pt x="2291027" y="2764467"/>
                </a:cubicBezTo>
                <a:cubicBezTo>
                  <a:pt x="1658378" y="3397116"/>
                  <a:pt x="632650" y="3397116"/>
                  <a:pt x="0" y="2764467"/>
                </a:cubicBezTo>
                <a:cubicBezTo>
                  <a:pt x="-632649" y="2131818"/>
                  <a:pt x="-632649" y="1106090"/>
                  <a:pt x="0" y="473441"/>
                </a:cubicBezTo>
                <a:cubicBezTo>
                  <a:pt x="305297" y="168145"/>
                  <a:pt x="702131" y="10175"/>
                  <a:pt x="1102190" y="1222"/>
                </a:cubicBezTo>
                <a:close/>
              </a:path>
            </a:pathLst>
          </a:custGeom>
          <a:solidFill>
            <a:schemeClr val="accent1"/>
          </a:solidFill>
          <a:ln w="190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15900" dist="889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84" tIns="45743" rIns="91484" bIns="45743" rtlCol="0" anchor="ctr"/>
          <a:lstStyle/>
          <a:p>
            <a:pPr algn="ctr"/>
            <a:endParaRPr lang="zh-CN" altLang="en-US" dirty="0">
              <a:sym typeface="Agency FB" panose="020B0503020202020204" pitchFamily="34" charset="0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335361" y="260648"/>
            <a:ext cx="6514657" cy="762712"/>
            <a:chOff x="674782" y="271524"/>
            <a:chExt cx="4885993" cy="572034"/>
          </a:xfrm>
        </p:grpSpPr>
        <p:grpSp>
          <p:nvGrpSpPr>
            <p:cNvPr id="51" name="组合 50"/>
            <p:cNvGrpSpPr/>
            <p:nvPr/>
          </p:nvGrpSpPr>
          <p:grpSpPr>
            <a:xfrm>
              <a:off x="674782" y="271524"/>
              <a:ext cx="4885993" cy="454674"/>
              <a:chOff x="5402407" y="1247256"/>
              <a:chExt cx="4885993" cy="454674"/>
            </a:xfrm>
          </p:grpSpPr>
          <p:sp>
            <p:nvSpPr>
              <p:cNvPr id="53" name="文本框 52"/>
              <p:cNvSpPr txBox="1"/>
              <p:nvPr/>
            </p:nvSpPr>
            <p:spPr>
              <a:xfrm>
                <a:off x="5402407" y="1247256"/>
                <a:ext cx="3295317" cy="3154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2135" b="1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Tính</a:t>
                </a:r>
                <a:r>
                  <a:rPr lang="en-US" altLang="zh-CN" sz="2135" b="1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2135" b="1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năng</a:t>
                </a:r>
                <a:r>
                  <a:rPr lang="en-US" altLang="zh-CN" sz="2135" b="1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2135" b="1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đặc</a:t>
                </a:r>
                <a:r>
                  <a:rPr lang="en-US" altLang="zh-CN" sz="2135" b="1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2135" b="1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biệt</a:t>
                </a:r>
                <a:endParaRPr lang="zh-CN" altLang="en-US" sz="213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54" name="文本框 53"/>
              <p:cNvSpPr txBox="1"/>
              <p:nvPr/>
            </p:nvSpPr>
            <p:spPr>
              <a:xfrm>
                <a:off x="5402408" y="1531258"/>
                <a:ext cx="4885992" cy="1706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Hỏng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biết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ghi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gi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̀:v</a:t>
                </a:r>
              </a:p>
            </p:txBody>
          </p:sp>
        </p:grpSp>
        <p:cxnSp>
          <p:nvCxnSpPr>
            <p:cNvPr id="52" name="直接连接符 51"/>
            <p:cNvCxnSpPr/>
            <p:nvPr/>
          </p:nvCxnSpPr>
          <p:spPr>
            <a:xfrm>
              <a:off x="781462" y="843558"/>
              <a:ext cx="628238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矩形 56"/>
          <p:cNvSpPr/>
          <p:nvPr/>
        </p:nvSpPr>
        <p:spPr>
          <a:xfrm>
            <a:off x="5408653" y="2305016"/>
            <a:ext cx="1934520" cy="333096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Flight tracking</a:t>
            </a:r>
            <a:endParaRPr lang="zh-CN" altLang="en-US" sz="1335" dirty="0">
              <a:solidFill>
                <a:srgbClr val="40404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4829773" y="1925556"/>
            <a:ext cx="2901780" cy="37719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en-US" altLang="zh-CN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Theo </a:t>
            </a:r>
            <a:r>
              <a:rPr lang="en-US" altLang="zh-CN" sz="1865" b="1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dõi</a:t>
            </a:r>
            <a:r>
              <a:rPr lang="en-US" altLang="zh-CN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865" b="1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chuyến</a:t>
            </a:r>
            <a:r>
              <a:rPr lang="en-US" altLang="zh-CN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bay</a:t>
            </a:r>
            <a:endParaRPr lang="zh-CN" altLang="en-US" sz="1865" b="1" dirty="0">
              <a:solidFill>
                <a:schemeClr val="tx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5" name="3D Model 74">
                <a:extLst>
                  <a:ext uri="{FF2B5EF4-FFF2-40B4-BE49-F238E27FC236}">
                    <a16:creationId xmlns:a16="http://schemas.microsoft.com/office/drawing/2014/main" id="{8BD76F70-9BF5-42D6-ABAA-17C9CF74935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52503576"/>
                  </p:ext>
                </p:extLst>
              </p:nvPr>
            </p:nvGraphicFramePr>
            <p:xfrm>
              <a:off x="4420343" y="2342103"/>
              <a:ext cx="3933054" cy="1285623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933054" cy="1285623"/>
                    </a:xfrm>
                    <a:prstGeom prst="rect">
                      <a:avLst/>
                    </a:prstGeom>
                  </am3d:spPr>
                  <am3d:camera>
                    <am3d:pos x="0" y="0" z="6174761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7480" d="1000000"/>
                    <am3d:preTrans dx="-1254120" dy="-5413985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-268350" ay="1912728" az="-141935"/>
                    <am3d:postTrans dx="0" dy="0" dz="0"/>
                  </am3d:trans>
                  <am3d:raster rName="Office3DRenderer" rVer="16.0.8326">
                    <am3d:blip r:embed="rId4"/>
                  </am3d:raster>
                  <am3d:extLs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541866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5" name="3D Model 74">
                <a:extLst>
                  <a:ext uri="{FF2B5EF4-FFF2-40B4-BE49-F238E27FC236}">
                    <a16:creationId xmlns:a16="http://schemas.microsoft.com/office/drawing/2014/main" id="{8BD76F70-9BF5-42D6-ABAA-17C9CF74935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20343" y="2342103"/>
                <a:ext cx="3933054" cy="1285623"/>
              </a:xfrm>
              <a:prstGeom prst="rect">
                <a:avLst/>
              </a:prstGeom>
            </p:spPr>
          </p:pic>
        </mc:Fallback>
      </mc:AlternateContent>
      <p:grpSp>
        <p:nvGrpSpPr>
          <p:cNvPr id="47" name="组合 129">
            <a:extLst>
              <a:ext uri="{FF2B5EF4-FFF2-40B4-BE49-F238E27FC236}">
                <a16:creationId xmlns:a16="http://schemas.microsoft.com/office/drawing/2014/main" id="{65D20B03-35F1-4819-84DC-F00D3B54E039}"/>
              </a:ext>
            </a:extLst>
          </p:cNvPr>
          <p:cNvGrpSpPr/>
          <p:nvPr/>
        </p:nvGrpSpPr>
        <p:grpSpPr>
          <a:xfrm>
            <a:off x="15804248" y="1275133"/>
            <a:ext cx="1122600" cy="1302395"/>
            <a:chOff x="5301679" y="1577352"/>
            <a:chExt cx="1123045" cy="1302732"/>
          </a:xfrm>
        </p:grpSpPr>
        <p:sp>
          <p:nvSpPr>
            <p:cNvPr id="48" name="六边形 130">
              <a:extLst>
                <a:ext uri="{FF2B5EF4-FFF2-40B4-BE49-F238E27FC236}">
                  <a16:creationId xmlns:a16="http://schemas.microsoft.com/office/drawing/2014/main" id="{02FC317A-3EB9-481A-8417-701E9BF0EA7B}"/>
                </a:ext>
              </a:extLst>
            </p:cNvPr>
            <p:cNvSpPr/>
            <p:nvPr/>
          </p:nvSpPr>
          <p:spPr>
            <a:xfrm rot="5400000">
              <a:off x="5211836" y="1667195"/>
              <a:ext cx="1302732" cy="1123045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35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9" name="KSO_Shape">
              <a:extLst>
                <a:ext uri="{FF2B5EF4-FFF2-40B4-BE49-F238E27FC236}">
                  <a16:creationId xmlns:a16="http://schemas.microsoft.com/office/drawing/2014/main" id="{D16722C7-1480-4EDC-AA5F-9DF7E2B7F0BD}"/>
                </a:ext>
              </a:extLst>
            </p:cNvPr>
            <p:cNvSpPr/>
            <p:nvPr/>
          </p:nvSpPr>
          <p:spPr bwMode="auto">
            <a:xfrm>
              <a:off x="5635344" y="2000361"/>
              <a:ext cx="455715" cy="455715"/>
            </a:xfrm>
            <a:custGeom>
              <a:avLst/>
              <a:gdLst>
                <a:gd name="T0" fmla="*/ 1159904 w 2208213"/>
                <a:gd name="T1" fmla="*/ 523327 h 2209801"/>
                <a:gd name="T2" fmla="*/ 1199134 w 2208213"/>
                <a:gd name="T3" fmla="*/ 565478 h 2209801"/>
                <a:gd name="T4" fmla="*/ 1206816 w 2208213"/>
                <a:gd name="T5" fmla="*/ 627336 h 2209801"/>
                <a:gd name="T6" fmla="*/ 1183496 w 2208213"/>
                <a:gd name="T7" fmla="*/ 668666 h 2209801"/>
                <a:gd name="T8" fmla="*/ 954421 w 2208213"/>
                <a:gd name="T9" fmla="*/ 947300 h 2209801"/>
                <a:gd name="T10" fmla="*/ 901747 w 2208213"/>
                <a:gd name="T11" fmla="*/ 1002588 h 2209801"/>
                <a:gd name="T12" fmla="*/ 871569 w 2208213"/>
                <a:gd name="T13" fmla="*/ 1378936 h 2209801"/>
                <a:gd name="T14" fmla="*/ 822461 w 2208213"/>
                <a:gd name="T15" fmla="*/ 1396179 h 2209801"/>
                <a:gd name="T16" fmla="*/ 784602 w 2208213"/>
                <a:gd name="T17" fmla="*/ 1361418 h 2209801"/>
                <a:gd name="T18" fmla="*/ 740982 w 2208213"/>
                <a:gd name="T19" fmla="*/ 986166 h 2209801"/>
                <a:gd name="T20" fmla="*/ 701476 w 2208213"/>
                <a:gd name="T21" fmla="*/ 923487 h 2209801"/>
                <a:gd name="T22" fmla="*/ 699830 w 2208213"/>
                <a:gd name="T23" fmla="*/ 851775 h 2209801"/>
                <a:gd name="T24" fmla="*/ 735769 w 2208213"/>
                <a:gd name="T25" fmla="*/ 788002 h 2209801"/>
                <a:gd name="T26" fmla="*/ 801886 w 2208213"/>
                <a:gd name="T27" fmla="*/ 751873 h 2209801"/>
                <a:gd name="T28" fmla="*/ 1066626 w 2208213"/>
                <a:gd name="T29" fmla="*/ 521138 h 2209801"/>
                <a:gd name="T30" fmla="*/ 533853 w 2208213"/>
                <a:gd name="T31" fmla="*/ 676984 h 2209801"/>
                <a:gd name="T32" fmla="*/ 283900 w 2208213"/>
                <a:gd name="T33" fmla="*/ 652063 h 2209801"/>
                <a:gd name="T34" fmla="*/ 235717 w 2208213"/>
                <a:gd name="T35" fmla="*/ 799950 h 2209801"/>
                <a:gd name="T36" fmla="*/ 219838 w 2208213"/>
                <a:gd name="T37" fmla="*/ 953315 h 2209801"/>
                <a:gd name="T38" fmla="*/ 235990 w 2208213"/>
                <a:gd name="T39" fmla="*/ 1107228 h 2209801"/>
                <a:gd name="T40" fmla="*/ 284722 w 2208213"/>
                <a:gd name="T41" fmla="*/ 1255389 h 2209801"/>
                <a:gd name="T42" fmla="*/ 365484 w 2208213"/>
                <a:gd name="T43" fmla="*/ 1392049 h 2209801"/>
                <a:gd name="T44" fmla="*/ 469517 w 2208213"/>
                <a:gd name="T45" fmla="*/ 1504060 h 2209801"/>
                <a:gd name="T46" fmla="*/ 671834 w 2208213"/>
                <a:gd name="T47" fmla="*/ 1628669 h 2209801"/>
                <a:gd name="T48" fmla="*/ 922061 w 2208213"/>
                <a:gd name="T49" fmla="*/ 1683442 h 2209801"/>
                <a:gd name="T50" fmla="*/ 1075099 w 2208213"/>
                <a:gd name="T51" fmla="*/ 1897058 h 2209801"/>
                <a:gd name="T52" fmla="*/ 829252 w 2208213"/>
                <a:gd name="T53" fmla="*/ 1897606 h 2209801"/>
                <a:gd name="T54" fmla="*/ 643088 w 2208213"/>
                <a:gd name="T55" fmla="*/ 1852966 h 2209801"/>
                <a:gd name="T56" fmla="*/ 484300 w 2208213"/>
                <a:gd name="T57" fmla="*/ 1782308 h 2209801"/>
                <a:gd name="T58" fmla="*/ 338654 w 2208213"/>
                <a:gd name="T59" fmla="*/ 1681799 h 2209801"/>
                <a:gd name="T60" fmla="*/ 196841 w 2208213"/>
                <a:gd name="T61" fmla="*/ 1533637 h 2209801"/>
                <a:gd name="T62" fmla="*/ 84047 w 2208213"/>
                <a:gd name="T63" fmla="*/ 1345217 h 2209801"/>
                <a:gd name="T64" fmla="*/ 18342 w 2208213"/>
                <a:gd name="T65" fmla="*/ 1140913 h 2209801"/>
                <a:gd name="T66" fmla="*/ 0 w 2208213"/>
                <a:gd name="T67" fmla="*/ 928667 h 2209801"/>
                <a:gd name="T68" fmla="*/ 29020 w 2208213"/>
                <a:gd name="T69" fmla="*/ 717516 h 2209801"/>
                <a:gd name="T70" fmla="*/ 105128 w 2208213"/>
                <a:gd name="T71" fmla="*/ 516225 h 2209801"/>
                <a:gd name="T72" fmla="*/ 210530 w 2208213"/>
                <a:gd name="T73" fmla="*/ 353822 h 2209801"/>
                <a:gd name="T74" fmla="*/ 1141446 w 2208213"/>
                <a:gd name="T75" fmla="*/ 18620 h 2209801"/>
                <a:gd name="T76" fmla="*/ 1322266 w 2208213"/>
                <a:gd name="T77" fmla="*/ 74481 h 2209801"/>
                <a:gd name="T78" fmla="*/ 1477059 w 2208213"/>
                <a:gd name="T79" fmla="*/ 157177 h 2209801"/>
                <a:gd name="T80" fmla="*/ 1614592 w 2208213"/>
                <a:gd name="T81" fmla="*/ 267528 h 2209801"/>
                <a:gd name="T82" fmla="*/ 1754042 w 2208213"/>
                <a:gd name="T83" fmla="*/ 437575 h 2209801"/>
                <a:gd name="T84" fmla="*/ 1849932 w 2208213"/>
                <a:gd name="T85" fmla="*/ 632539 h 2209801"/>
                <a:gd name="T86" fmla="*/ 1898425 w 2208213"/>
                <a:gd name="T87" fmla="*/ 840647 h 2209801"/>
                <a:gd name="T88" fmla="*/ 1899521 w 2208213"/>
                <a:gd name="T89" fmla="*/ 1053410 h 2209801"/>
                <a:gd name="T90" fmla="*/ 1853220 w 2208213"/>
                <a:gd name="T91" fmla="*/ 1262339 h 2209801"/>
                <a:gd name="T92" fmla="*/ 1761440 w 2208213"/>
                <a:gd name="T93" fmla="*/ 1455113 h 2209801"/>
                <a:gd name="T94" fmla="*/ 1536237 w 2208213"/>
                <a:gd name="T95" fmla="*/ 1393502 h 2209801"/>
                <a:gd name="T96" fmla="*/ 1625825 w 2208213"/>
                <a:gd name="T97" fmla="*/ 1239886 h 2209801"/>
                <a:gd name="T98" fmla="*/ 1671304 w 2208213"/>
                <a:gd name="T99" fmla="*/ 1090925 h 2209801"/>
                <a:gd name="T100" fmla="*/ 1684455 w 2208213"/>
                <a:gd name="T101" fmla="*/ 937034 h 2209801"/>
                <a:gd name="T102" fmla="*/ 1665003 w 2208213"/>
                <a:gd name="T103" fmla="*/ 783965 h 2209801"/>
                <a:gd name="T104" fmla="*/ 1613770 w 2208213"/>
                <a:gd name="T105" fmla="*/ 636646 h 2209801"/>
                <a:gd name="T106" fmla="*/ 1529935 w 2208213"/>
                <a:gd name="T107" fmla="*/ 501102 h 2209801"/>
                <a:gd name="T108" fmla="*/ 1425004 w 2208213"/>
                <a:gd name="T109" fmla="*/ 392393 h 2209801"/>
                <a:gd name="T110" fmla="*/ 1313773 w 2208213"/>
                <a:gd name="T111" fmla="*/ 315174 h 2209801"/>
                <a:gd name="T112" fmla="*/ 1191035 w 2208213"/>
                <a:gd name="T113" fmla="*/ 259314 h 2209801"/>
                <a:gd name="T114" fmla="*/ 996790 w 2208213"/>
                <a:gd name="T115" fmla="*/ 220977 h 2209801"/>
                <a:gd name="T116" fmla="*/ 817613 w 2208213"/>
                <a:gd name="T117" fmla="*/ 53670 h 2209801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2208213" h="2209801">
                  <a:moveTo>
                    <a:pt x="1288552" y="590550"/>
                  </a:moveTo>
                  <a:lnTo>
                    <a:pt x="1298410" y="590868"/>
                  </a:lnTo>
                  <a:lnTo>
                    <a:pt x="1307950" y="592138"/>
                  </a:lnTo>
                  <a:lnTo>
                    <a:pt x="1313039" y="593408"/>
                  </a:lnTo>
                  <a:lnTo>
                    <a:pt x="1317809" y="594678"/>
                  </a:lnTo>
                  <a:lnTo>
                    <a:pt x="1322579" y="596265"/>
                  </a:lnTo>
                  <a:lnTo>
                    <a:pt x="1326713" y="598170"/>
                  </a:lnTo>
                  <a:lnTo>
                    <a:pt x="1331483" y="600075"/>
                  </a:lnTo>
                  <a:lnTo>
                    <a:pt x="1335935" y="601980"/>
                  </a:lnTo>
                  <a:lnTo>
                    <a:pt x="1340705" y="604520"/>
                  </a:lnTo>
                  <a:lnTo>
                    <a:pt x="1344522" y="607060"/>
                  </a:lnTo>
                  <a:lnTo>
                    <a:pt x="1348974" y="610235"/>
                  </a:lnTo>
                  <a:lnTo>
                    <a:pt x="1352790" y="613410"/>
                  </a:lnTo>
                  <a:lnTo>
                    <a:pt x="1356924" y="616585"/>
                  </a:lnTo>
                  <a:lnTo>
                    <a:pt x="1360740" y="620078"/>
                  </a:lnTo>
                  <a:lnTo>
                    <a:pt x="1371870" y="631190"/>
                  </a:lnTo>
                  <a:lnTo>
                    <a:pt x="1375368" y="635000"/>
                  </a:lnTo>
                  <a:lnTo>
                    <a:pt x="1378867" y="639128"/>
                  </a:lnTo>
                  <a:lnTo>
                    <a:pt x="1382047" y="642938"/>
                  </a:lnTo>
                  <a:lnTo>
                    <a:pt x="1384909" y="647383"/>
                  </a:lnTo>
                  <a:lnTo>
                    <a:pt x="1387453" y="651510"/>
                  </a:lnTo>
                  <a:lnTo>
                    <a:pt x="1389997" y="655955"/>
                  </a:lnTo>
                  <a:lnTo>
                    <a:pt x="1392223" y="660718"/>
                  </a:lnTo>
                  <a:lnTo>
                    <a:pt x="1394131" y="664845"/>
                  </a:lnTo>
                  <a:lnTo>
                    <a:pt x="1395721" y="669608"/>
                  </a:lnTo>
                  <a:lnTo>
                    <a:pt x="1397311" y="674370"/>
                  </a:lnTo>
                  <a:lnTo>
                    <a:pt x="1398901" y="679133"/>
                  </a:lnTo>
                  <a:lnTo>
                    <a:pt x="1399855" y="683895"/>
                  </a:lnTo>
                  <a:lnTo>
                    <a:pt x="1401445" y="693738"/>
                  </a:lnTo>
                  <a:lnTo>
                    <a:pt x="1401763" y="703580"/>
                  </a:lnTo>
                  <a:lnTo>
                    <a:pt x="1401445" y="713105"/>
                  </a:lnTo>
                  <a:lnTo>
                    <a:pt x="1399855" y="722948"/>
                  </a:lnTo>
                  <a:lnTo>
                    <a:pt x="1398901" y="727710"/>
                  </a:lnTo>
                  <a:lnTo>
                    <a:pt x="1397311" y="732155"/>
                  </a:lnTo>
                  <a:lnTo>
                    <a:pt x="1395721" y="736918"/>
                  </a:lnTo>
                  <a:lnTo>
                    <a:pt x="1394131" y="741680"/>
                  </a:lnTo>
                  <a:lnTo>
                    <a:pt x="1392223" y="746443"/>
                  </a:lnTo>
                  <a:lnTo>
                    <a:pt x="1389997" y="750888"/>
                  </a:lnTo>
                  <a:lnTo>
                    <a:pt x="1387453" y="755015"/>
                  </a:lnTo>
                  <a:lnTo>
                    <a:pt x="1384909" y="759460"/>
                  </a:lnTo>
                  <a:lnTo>
                    <a:pt x="1382047" y="763905"/>
                  </a:lnTo>
                  <a:lnTo>
                    <a:pt x="1378867" y="767715"/>
                  </a:lnTo>
                  <a:lnTo>
                    <a:pt x="1375368" y="771525"/>
                  </a:lnTo>
                  <a:lnTo>
                    <a:pt x="1371870" y="775653"/>
                  </a:lnTo>
                  <a:lnTo>
                    <a:pt x="1123823" y="1022668"/>
                  </a:lnTo>
                  <a:lnTo>
                    <a:pt x="1123823" y="1030605"/>
                  </a:lnTo>
                  <a:lnTo>
                    <a:pt x="1123505" y="1038543"/>
                  </a:lnTo>
                  <a:lnTo>
                    <a:pt x="1122551" y="1046480"/>
                  </a:lnTo>
                  <a:lnTo>
                    <a:pt x="1121279" y="1053783"/>
                  </a:lnTo>
                  <a:lnTo>
                    <a:pt x="1120007" y="1061720"/>
                  </a:lnTo>
                  <a:lnTo>
                    <a:pt x="1117781" y="1069340"/>
                  </a:lnTo>
                  <a:lnTo>
                    <a:pt x="1115555" y="1076643"/>
                  </a:lnTo>
                  <a:lnTo>
                    <a:pt x="1112693" y="1084263"/>
                  </a:lnTo>
                  <a:lnTo>
                    <a:pt x="1109513" y="1091565"/>
                  </a:lnTo>
                  <a:lnTo>
                    <a:pt x="1106333" y="1098868"/>
                  </a:lnTo>
                  <a:lnTo>
                    <a:pt x="1102517" y="1105853"/>
                  </a:lnTo>
                  <a:lnTo>
                    <a:pt x="1098064" y="1112520"/>
                  </a:lnTo>
                  <a:lnTo>
                    <a:pt x="1093930" y="1119188"/>
                  </a:lnTo>
                  <a:lnTo>
                    <a:pt x="1088842" y="1125855"/>
                  </a:lnTo>
                  <a:lnTo>
                    <a:pt x="1083118" y="1132205"/>
                  </a:lnTo>
                  <a:lnTo>
                    <a:pt x="1077712" y="1138238"/>
                  </a:lnTo>
                  <a:lnTo>
                    <a:pt x="1071352" y="1143953"/>
                  </a:lnTo>
                  <a:lnTo>
                    <a:pt x="1064992" y="1149033"/>
                  </a:lnTo>
                  <a:lnTo>
                    <a:pt x="1058631" y="1154113"/>
                  </a:lnTo>
                  <a:lnTo>
                    <a:pt x="1051953" y="1158558"/>
                  </a:lnTo>
                  <a:lnTo>
                    <a:pt x="1045275" y="1163003"/>
                  </a:lnTo>
                  <a:lnTo>
                    <a:pt x="1038279" y="1166813"/>
                  </a:lnTo>
                  <a:lnTo>
                    <a:pt x="1031283" y="1169988"/>
                  </a:lnTo>
                  <a:lnTo>
                    <a:pt x="1023650" y="1173163"/>
                  </a:lnTo>
                  <a:lnTo>
                    <a:pt x="1023650" y="1562101"/>
                  </a:lnTo>
                  <a:lnTo>
                    <a:pt x="1023650" y="1567816"/>
                  </a:lnTo>
                  <a:lnTo>
                    <a:pt x="1022378" y="1573848"/>
                  </a:lnTo>
                  <a:lnTo>
                    <a:pt x="1021424" y="1579246"/>
                  </a:lnTo>
                  <a:lnTo>
                    <a:pt x="1019198" y="1584961"/>
                  </a:lnTo>
                  <a:lnTo>
                    <a:pt x="1016654" y="1590041"/>
                  </a:lnTo>
                  <a:lnTo>
                    <a:pt x="1013792" y="1594803"/>
                  </a:lnTo>
                  <a:lnTo>
                    <a:pt x="1010294" y="1599566"/>
                  </a:lnTo>
                  <a:lnTo>
                    <a:pt x="1006796" y="1603376"/>
                  </a:lnTo>
                  <a:lnTo>
                    <a:pt x="1002344" y="1607186"/>
                  </a:lnTo>
                  <a:lnTo>
                    <a:pt x="997892" y="1610361"/>
                  </a:lnTo>
                  <a:lnTo>
                    <a:pt x="993439" y="1613536"/>
                  </a:lnTo>
                  <a:lnTo>
                    <a:pt x="988033" y="1616076"/>
                  </a:lnTo>
                  <a:lnTo>
                    <a:pt x="982627" y="1617981"/>
                  </a:lnTo>
                  <a:lnTo>
                    <a:pt x="977221" y="1619568"/>
                  </a:lnTo>
                  <a:lnTo>
                    <a:pt x="971179" y="1620203"/>
                  </a:lnTo>
                  <a:lnTo>
                    <a:pt x="965455" y="1620838"/>
                  </a:lnTo>
                  <a:lnTo>
                    <a:pt x="959413" y="1620203"/>
                  </a:lnTo>
                  <a:lnTo>
                    <a:pt x="953370" y="1619568"/>
                  </a:lnTo>
                  <a:lnTo>
                    <a:pt x="947964" y="1617981"/>
                  </a:lnTo>
                  <a:lnTo>
                    <a:pt x="942558" y="1616076"/>
                  </a:lnTo>
                  <a:lnTo>
                    <a:pt x="937470" y="1613536"/>
                  </a:lnTo>
                  <a:lnTo>
                    <a:pt x="932700" y="1610361"/>
                  </a:lnTo>
                  <a:lnTo>
                    <a:pt x="927930" y="1607186"/>
                  </a:lnTo>
                  <a:lnTo>
                    <a:pt x="923795" y="1603376"/>
                  </a:lnTo>
                  <a:lnTo>
                    <a:pt x="919979" y="1599566"/>
                  </a:lnTo>
                  <a:lnTo>
                    <a:pt x="916799" y="1594803"/>
                  </a:lnTo>
                  <a:lnTo>
                    <a:pt x="913619" y="1590041"/>
                  </a:lnTo>
                  <a:lnTo>
                    <a:pt x="911393" y="1584961"/>
                  </a:lnTo>
                  <a:lnTo>
                    <a:pt x="909485" y="1579246"/>
                  </a:lnTo>
                  <a:lnTo>
                    <a:pt x="907895" y="1573848"/>
                  </a:lnTo>
                  <a:lnTo>
                    <a:pt x="906941" y="1567816"/>
                  </a:lnTo>
                  <a:lnTo>
                    <a:pt x="906623" y="1562101"/>
                  </a:lnTo>
                  <a:lnTo>
                    <a:pt x="906623" y="1173163"/>
                  </a:lnTo>
                  <a:lnTo>
                    <a:pt x="899627" y="1169988"/>
                  </a:lnTo>
                  <a:lnTo>
                    <a:pt x="892313" y="1166813"/>
                  </a:lnTo>
                  <a:lnTo>
                    <a:pt x="885316" y="1163003"/>
                  </a:lnTo>
                  <a:lnTo>
                    <a:pt x="878638" y="1158558"/>
                  </a:lnTo>
                  <a:lnTo>
                    <a:pt x="871960" y="1154113"/>
                  </a:lnTo>
                  <a:lnTo>
                    <a:pt x="865282" y="1149033"/>
                  </a:lnTo>
                  <a:lnTo>
                    <a:pt x="858922" y="1143953"/>
                  </a:lnTo>
                  <a:lnTo>
                    <a:pt x="852879" y="1138238"/>
                  </a:lnTo>
                  <a:lnTo>
                    <a:pt x="847473" y="1132205"/>
                  </a:lnTo>
                  <a:lnTo>
                    <a:pt x="842385" y="1125855"/>
                  </a:lnTo>
                  <a:lnTo>
                    <a:pt x="837297" y="1119505"/>
                  </a:lnTo>
                  <a:lnTo>
                    <a:pt x="832845" y="1113473"/>
                  </a:lnTo>
                  <a:lnTo>
                    <a:pt x="828393" y="1106488"/>
                  </a:lnTo>
                  <a:lnTo>
                    <a:pt x="824577" y="1099503"/>
                  </a:lnTo>
                  <a:lnTo>
                    <a:pt x="821397" y="1092835"/>
                  </a:lnTo>
                  <a:lnTo>
                    <a:pt x="818216" y="1085850"/>
                  </a:lnTo>
                  <a:lnTo>
                    <a:pt x="815354" y="1078230"/>
                  </a:lnTo>
                  <a:lnTo>
                    <a:pt x="813128" y="1071245"/>
                  </a:lnTo>
                  <a:lnTo>
                    <a:pt x="811220" y="1063625"/>
                  </a:lnTo>
                  <a:lnTo>
                    <a:pt x="809630" y="1056323"/>
                  </a:lnTo>
                  <a:lnTo>
                    <a:pt x="808040" y="1048703"/>
                  </a:lnTo>
                  <a:lnTo>
                    <a:pt x="807086" y="1041400"/>
                  </a:lnTo>
                  <a:lnTo>
                    <a:pt x="806768" y="1033463"/>
                  </a:lnTo>
                  <a:lnTo>
                    <a:pt x="806450" y="1025843"/>
                  </a:lnTo>
                  <a:lnTo>
                    <a:pt x="806768" y="1018540"/>
                  </a:lnTo>
                  <a:lnTo>
                    <a:pt x="807086" y="1010920"/>
                  </a:lnTo>
                  <a:lnTo>
                    <a:pt x="808040" y="1002983"/>
                  </a:lnTo>
                  <a:lnTo>
                    <a:pt x="809630" y="995680"/>
                  </a:lnTo>
                  <a:lnTo>
                    <a:pt x="811220" y="988060"/>
                  </a:lnTo>
                  <a:lnTo>
                    <a:pt x="813128" y="981075"/>
                  </a:lnTo>
                  <a:lnTo>
                    <a:pt x="815354" y="973455"/>
                  </a:lnTo>
                  <a:lnTo>
                    <a:pt x="818216" y="966470"/>
                  </a:lnTo>
                  <a:lnTo>
                    <a:pt x="821397" y="959485"/>
                  </a:lnTo>
                  <a:lnTo>
                    <a:pt x="824577" y="952183"/>
                  </a:lnTo>
                  <a:lnTo>
                    <a:pt x="828393" y="945515"/>
                  </a:lnTo>
                  <a:lnTo>
                    <a:pt x="832845" y="938848"/>
                  </a:lnTo>
                  <a:lnTo>
                    <a:pt x="837297" y="932180"/>
                  </a:lnTo>
                  <a:lnTo>
                    <a:pt x="842385" y="925830"/>
                  </a:lnTo>
                  <a:lnTo>
                    <a:pt x="847473" y="920115"/>
                  </a:lnTo>
                  <a:lnTo>
                    <a:pt x="852879" y="914083"/>
                  </a:lnTo>
                  <a:lnTo>
                    <a:pt x="859240" y="908368"/>
                  </a:lnTo>
                  <a:lnTo>
                    <a:pt x="865282" y="902653"/>
                  </a:lnTo>
                  <a:lnTo>
                    <a:pt x="871960" y="897890"/>
                  </a:lnTo>
                  <a:lnTo>
                    <a:pt x="878638" y="893445"/>
                  </a:lnTo>
                  <a:lnTo>
                    <a:pt x="885316" y="889000"/>
                  </a:lnTo>
                  <a:lnTo>
                    <a:pt x="892313" y="885508"/>
                  </a:lnTo>
                  <a:lnTo>
                    <a:pt x="899627" y="882015"/>
                  </a:lnTo>
                  <a:lnTo>
                    <a:pt x="906941" y="878840"/>
                  </a:lnTo>
                  <a:lnTo>
                    <a:pt x="914573" y="875983"/>
                  </a:lnTo>
                  <a:lnTo>
                    <a:pt x="921887" y="873760"/>
                  </a:lnTo>
                  <a:lnTo>
                    <a:pt x="929520" y="872173"/>
                  </a:lnTo>
                  <a:lnTo>
                    <a:pt x="936834" y="870585"/>
                  </a:lnTo>
                  <a:lnTo>
                    <a:pt x="944784" y="869315"/>
                  </a:lnTo>
                  <a:lnTo>
                    <a:pt x="952734" y="868363"/>
                  </a:lnTo>
                  <a:lnTo>
                    <a:pt x="960685" y="868045"/>
                  </a:lnTo>
                  <a:lnTo>
                    <a:pt x="967999" y="867728"/>
                  </a:lnTo>
                  <a:lnTo>
                    <a:pt x="1216364" y="620078"/>
                  </a:lnTo>
                  <a:lnTo>
                    <a:pt x="1219862" y="616585"/>
                  </a:lnTo>
                  <a:lnTo>
                    <a:pt x="1223996" y="613410"/>
                  </a:lnTo>
                  <a:lnTo>
                    <a:pt x="1228130" y="610235"/>
                  </a:lnTo>
                  <a:lnTo>
                    <a:pt x="1232264" y="607060"/>
                  </a:lnTo>
                  <a:lnTo>
                    <a:pt x="1236398" y="604520"/>
                  </a:lnTo>
                  <a:lnTo>
                    <a:pt x="1240851" y="601980"/>
                  </a:lnTo>
                  <a:lnTo>
                    <a:pt x="1245621" y="599758"/>
                  </a:lnTo>
                  <a:lnTo>
                    <a:pt x="1250073" y="597535"/>
                  </a:lnTo>
                  <a:lnTo>
                    <a:pt x="1254843" y="596265"/>
                  </a:lnTo>
                  <a:lnTo>
                    <a:pt x="1259295" y="594678"/>
                  </a:lnTo>
                  <a:lnTo>
                    <a:pt x="1264065" y="593408"/>
                  </a:lnTo>
                  <a:lnTo>
                    <a:pt x="1268835" y="592138"/>
                  </a:lnTo>
                  <a:lnTo>
                    <a:pt x="1278694" y="590868"/>
                  </a:lnTo>
                  <a:lnTo>
                    <a:pt x="1288552" y="590550"/>
                  </a:lnTo>
                  <a:close/>
                  <a:moveTo>
                    <a:pt x="799395" y="26988"/>
                  </a:moveTo>
                  <a:lnTo>
                    <a:pt x="618825" y="785302"/>
                  </a:lnTo>
                  <a:lnTo>
                    <a:pt x="426196" y="592785"/>
                  </a:lnTo>
                  <a:lnTo>
                    <a:pt x="414454" y="608987"/>
                  </a:lnTo>
                  <a:lnTo>
                    <a:pt x="403030" y="625189"/>
                  </a:lnTo>
                  <a:lnTo>
                    <a:pt x="392240" y="641708"/>
                  </a:lnTo>
                  <a:lnTo>
                    <a:pt x="381450" y="658228"/>
                  </a:lnTo>
                  <a:lnTo>
                    <a:pt x="371295" y="674748"/>
                  </a:lnTo>
                  <a:lnTo>
                    <a:pt x="361775" y="691585"/>
                  </a:lnTo>
                  <a:lnTo>
                    <a:pt x="352254" y="709058"/>
                  </a:lnTo>
                  <a:lnTo>
                    <a:pt x="343369" y="726213"/>
                  </a:lnTo>
                  <a:lnTo>
                    <a:pt x="336387" y="741144"/>
                  </a:lnTo>
                  <a:lnTo>
                    <a:pt x="329088" y="756393"/>
                  </a:lnTo>
                  <a:lnTo>
                    <a:pt x="322741" y="771642"/>
                  </a:lnTo>
                  <a:lnTo>
                    <a:pt x="316711" y="786573"/>
                  </a:lnTo>
                  <a:lnTo>
                    <a:pt x="310365" y="801822"/>
                  </a:lnTo>
                  <a:lnTo>
                    <a:pt x="304652" y="817706"/>
                  </a:lnTo>
                  <a:lnTo>
                    <a:pt x="299257" y="832955"/>
                  </a:lnTo>
                  <a:lnTo>
                    <a:pt x="294180" y="848839"/>
                  </a:lnTo>
                  <a:lnTo>
                    <a:pt x="289420" y="864723"/>
                  </a:lnTo>
                  <a:lnTo>
                    <a:pt x="284977" y="880290"/>
                  </a:lnTo>
                  <a:lnTo>
                    <a:pt x="280851" y="896174"/>
                  </a:lnTo>
                  <a:lnTo>
                    <a:pt x="276726" y="912376"/>
                  </a:lnTo>
                  <a:lnTo>
                    <a:pt x="273235" y="927942"/>
                  </a:lnTo>
                  <a:lnTo>
                    <a:pt x="270062" y="944144"/>
                  </a:lnTo>
                  <a:lnTo>
                    <a:pt x="267523" y="960346"/>
                  </a:lnTo>
                  <a:lnTo>
                    <a:pt x="264667" y="976548"/>
                  </a:lnTo>
                  <a:lnTo>
                    <a:pt x="262128" y="992433"/>
                  </a:lnTo>
                  <a:lnTo>
                    <a:pt x="260224" y="1008634"/>
                  </a:lnTo>
                  <a:lnTo>
                    <a:pt x="258637" y="1024836"/>
                  </a:lnTo>
                  <a:lnTo>
                    <a:pt x="257050" y="1041038"/>
                  </a:lnTo>
                  <a:lnTo>
                    <a:pt x="256098" y="1057240"/>
                  </a:lnTo>
                  <a:lnTo>
                    <a:pt x="255464" y="1073760"/>
                  </a:lnTo>
                  <a:lnTo>
                    <a:pt x="254829" y="1089962"/>
                  </a:lnTo>
                  <a:lnTo>
                    <a:pt x="254829" y="1105846"/>
                  </a:lnTo>
                  <a:lnTo>
                    <a:pt x="254829" y="1122683"/>
                  </a:lnTo>
                  <a:lnTo>
                    <a:pt x="255464" y="1138568"/>
                  </a:lnTo>
                  <a:lnTo>
                    <a:pt x="256416" y="1155087"/>
                  </a:lnTo>
                  <a:lnTo>
                    <a:pt x="257050" y="1171289"/>
                  </a:lnTo>
                  <a:lnTo>
                    <a:pt x="258637" y="1187491"/>
                  </a:lnTo>
                  <a:lnTo>
                    <a:pt x="260224" y="1203693"/>
                  </a:lnTo>
                  <a:lnTo>
                    <a:pt x="262128" y="1219895"/>
                  </a:lnTo>
                  <a:lnTo>
                    <a:pt x="264667" y="1236097"/>
                  </a:lnTo>
                  <a:lnTo>
                    <a:pt x="267523" y="1251981"/>
                  </a:lnTo>
                  <a:lnTo>
                    <a:pt x="270379" y="1268183"/>
                  </a:lnTo>
                  <a:lnTo>
                    <a:pt x="273552" y="1284385"/>
                  </a:lnTo>
                  <a:lnTo>
                    <a:pt x="277361" y="1300269"/>
                  </a:lnTo>
                  <a:lnTo>
                    <a:pt x="281169" y="1316153"/>
                  </a:lnTo>
                  <a:lnTo>
                    <a:pt x="284977" y="1332038"/>
                  </a:lnTo>
                  <a:lnTo>
                    <a:pt x="289737" y="1347922"/>
                  </a:lnTo>
                  <a:lnTo>
                    <a:pt x="294497" y="1363488"/>
                  </a:lnTo>
                  <a:lnTo>
                    <a:pt x="299575" y="1379373"/>
                  </a:lnTo>
                  <a:lnTo>
                    <a:pt x="305287" y="1394622"/>
                  </a:lnTo>
                  <a:lnTo>
                    <a:pt x="310682" y="1410188"/>
                  </a:lnTo>
                  <a:lnTo>
                    <a:pt x="317029" y="1425437"/>
                  </a:lnTo>
                  <a:lnTo>
                    <a:pt x="323376" y="1440686"/>
                  </a:lnTo>
                  <a:lnTo>
                    <a:pt x="330040" y="1456252"/>
                  </a:lnTo>
                  <a:lnTo>
                    <a:pt x="337022" y="1471184"/>
                  </a:lnTo>
                  <a:lnTo>
                    <a:pt x="344003" y="1486115"/>
                  </a:lnTo>
                  <a:lnTo>
                    <a:pt x="351620" y="1501046"/>
                  </a:lnTo>
                  <a:lnTo>
                    <a:pt x="359553" y="1515660"/>
                  </a:lnTo>
                  <a:lnTo>
                    <a:pt x="367804" y="1530273"/>
                  </a:lnTo>
                  <a:lnTo>
                    <a:pt x="376373" y="1544887"/>
                  </a:lnTo>
                  <a:lnTo>
                    <a:pt x="384941" y="1558865"/>
                  </a:lnTo>
                  <a:lnTo>
                    <a:pt x="394461" y="1573161"/>
                  </a:lnTo>
                  <a:lnTo>
                    <a:pt x="403982" y="1587139"/>
                  </a:lnTo>
                  <a:lnTo>
                    <a:pt x="413819" y="1601117"/>
                  </a:lnTo>
                  <a:lnTo>
                    <a:pt x="423657" y="1614777"/>
                  </a:lnTo>
                  <a:lnTo>
                    <a:pt x="434130" y="1628120"/>
                  </a:lnTo>
                  <a:lnTo>
                    <a:pt x="444919" y="1641780"/>
                  </a:lnTo>
                  <a:lnTo>
                    <a:pt x="455709" y="1655123"/>
                  </a:lnTo>
                  <a:lnTo>
                    <a:pt x="466816" y="1668148"/>
                  </a:lnTo>
                  <a:lnTo>
                    <a:pt x="478558" y="1680856"/>
                  </a:lnTo>
                  <a:lnTo>
                    <a:pt x="490300" y="1693563"/>
                  </a:lnTo>
                  <a:lnTo>
                    <a:pt x="502676" y="1706270"/>
                  </a:lnTo>
                  <a:lnTo>
                    <a:pt x="512832" y="1716119"/>
                  </a:lnTo>
                  <a:lnTo>
                    <a:pt x="522987" y="1725967"/>
                  </a:lnTo>
                  <a:lnTo>
                    <a:pt x="533776" y="1735497"/>
                  </a:lnTo>
                  <a:lnTo>
                    <a:pt x="544249" y="1744710"/>
                  </a:lnTo>
                  <a:lnTo>
                    <a:pt x="555039" y="1753923"/>
                  </a:lnTo>
                  <a:lnTo>
                    <a:pt x="565511" y="1762818"/>
                  </a:lnTo>
                  <a:lnTo>
                    <a:pt x="587725" y="1780291"/>
                  </a:lnTo>
                  <a:lnTo>
                    <a:pt x="609939" y="1796811"/>
                  </a:lnTo>
                  <a:lnTo>
                    <a:pt x="633106" y="1812695"/>
                  </a:lnTo>
                  <a:lnTo>
                    <a:pt x="656589" y="1827626"/>
                  </a:lnTo>
                  <a:lnTo>
                    <a:pt x="680073" y="1841604"/>
                  </a:lnTo>
                  <a:lnTo>
                    <a:pt x="704509" y="1854629"/>
                  </a:lnTo>
                  <a:lnTo>
                    <a:pt x="728944" y="1867337"/>
                  </a:lnTo>
                  <a:lnTo>
                    <a:pt x="753697" y="1878774"/>
                  </a:lnTo>
                  <a:lnTo>
                    <a:pt x="778768" y="1889257"/>
                  </a:lnTo>
                  <a:lnTo>
                    <a:pt x="804155" y="1899741"/>
                  </a:lnTo>
                  <a:lnTo>
                    <a:pt x="829543" y="1908636"/>
                  </a:lnTo>
                  <a:lnTo>
                    <a:pt x="855566" y="1916896"/>
                  </a:lnTo>
                  <a:lnTo>
                    <a:pt x="881906" y="1923885"/>
                  </a:lnTo>
                  <a:lnTo>
                    <a:pt x="908245" y="1930556"/>
                  </a:lnTo>
                  <a:lnTo>
                    <a:pt x="934585" y="1936592"/>
                  </a:lnTo>
                  <a:lnTo>
                    <a:pt x="961242" y="1941357"/>
                  </a:lnTo>
                  <a:lnTo>
                    <a:pt x="988217" y="1945805"/>
                  </a:lnTo>
                  <a:lnTo>
                    <a:pt x="1014874" y="1948982"/>
                  </a:lnTo>
                  <a:lnTo>
                    <a:pt x="1042165" y="1951206"/>
                  </a:lnTo>
                  <a:lnTo>
                    <a:pt x="1068823" y="1952794"/>
                  </a:lnTo>
                  <a:lnTo>
                    <a:pt x="1095797" y="1953112"/>
                  </a:lnTo>
                  <a:lnTo>
                    <a:pt x="1123089" y="1953112"/>
                  </a:lnTo>
                  <a:lnTo>
                    <a:pt x="1150063" y="1951841"/>
                  </a:lnTo>
                  <a:lnTo>
                    <a:pt x="1177355" y="1950253"/>
                  </a:lnTo>
                  <a:lnTo>
                    <a:pt x="1204012" y="1947711"/>
                  </a:lnTo>
                  <a:lnTo>
                    <a:pt x="1231304" y="1944217"/>
                  </a:lnTo>
                  <a:lnTo>
                    <a:pt x="1257961" y="1939451"/>
                  </a:lnTo>
                  <a:lnTo>
                    <a:pt x="1284618" y="1934368"/>
                  </a:lnTo>
                  <a:lnTo>
                    <a:pt x="1311275" y="1928015"/>
                  </a:lnTo>
                  <a:lnTo>
                    <a:pt x="1258913" y="2147853"/>
                  </a:lnTo>
                  <a:lnTo>
                    <a:pt x="1246219" y="2200588"/>
                  </a:lnTo>
                  <a:lnTo>
                    <a:pt x="1220514" y="2203130"/>
                  </a:lnTo>
                  <a:lnTo>
                    <a:pt x="1195126" y="2205989"/>
                  </a:lnTo>
                  <a:lnTo>
                    <a:pt x="1169104" y="2207895"/>
                  </a:lnTo>
                  <a:lnTo>
                    <a:pt x="1143082" y="2209166"/>
                  </a:lnTo>
                  <a:lnTo>
                    <a:pt x="1117694" y="2209801"/>
                  </a:lnTo>
                  <a:lnTo>
                    <a:pt x="1091672" y="2209801"/>
                  </a:lnTo>
                  <a:lnTo>
                    <a:pt x="1065649" y="2209483"/>
                  </a:lnTo>
                  <a:lnTo>
                    <a:pt x="1039627" y="2208530"/>
                  </a:lnTo>
                  <a:lnTo>
                    <a:pt x="1013287" y="2206307"/>
                  </a:lnTo>
                  <a:lnTo>
                    <a:pt x="987265" y="2204083"/>
                  </a:lnTo>
                  <a:lnTo>
                    <a:pt x="961242" y="2201224"/>
                  </a:lnTo>
                  <a:lnTo>
                    <a:pt x="935537" y="2197411"/>
                  </a:lnTo>
                  <a:lnTo>
                    <a:pt x="909832" y="2193282"/>
                  </a:lnTo>
                  <a:lnTo>
                    <a:pt x="883810" y="2188199"/>
                  </a:lnTo>
                  <a:lnTo>
                    <a:pt x="857787" y="2182798"/>
                  </a:lnTo>
                  <a:lnTo>
                    <a:pt x="832400" y="2176762"/>
                  </a:lnTo>
                  <a:lnTo>
                    <a:pt x="832717" y="2174856"/>
                  </a:lnTo>
                  <a:lnTo>
                    <a:pt x="814946" y="2170091"/>
                  </a:lnTo>
                  <a:lnTo>
                    <a:pt x="797808" y="2165325"/>
                  </a:lnTo>
                  <a:lnTo>
                    <a:pt x="780037" y="2160242"/>
                  </a:lnTo>
                  <a:lnTo>
                    <a:pt x="762583" y="2154842"/>
                  </a:lnTo>
                  <a:lnTo>
                    <a:pt x="745446" y="2149441"/>
                  </a:lnTo>
                  <a:lnTo>
                    <a:pt x="727992" y="2143087"/>
                  </a:lnTo>
                  <a:lnTo>
                    <a:pt x="710856" y="2136734"/>
                  </a:lnTo>
                  <a:lnTo>
                    <a:pt x="693719" y="2130380"/>
                  </a:lnTo>
                  <a:lnTo>
                    <a:pt x="676900" y="2123391"/>
                  </a:lnTo>
                  <a:lnTo>
                    <a:pt x="660080" y="2116084"/>
                  </a:lnTo>
                  <a:lnTo>
                    <a:pt x="642943" y="2108777"/>
                  </a:lnTo>
                  <a:lnTo>
                    <a:pt x="626441" y="2100835"/>
                  </a:lnTo>
                  <a:lnTo>
                    <a:pt x="609939" y="2092893"/>
                  </a:lnTo>
                  <a:lnTo>
                    <a:pt x="593437" y="2084633"/>
                  </a:lnTo>
                  <a:lnTo>
                    <a:pt x="577253" y="2076056"/>
                  </a:lnTo>
                  <a:lnTo>
                    <a:pt x="561385" y="2067478"/>
                  </a:lnTo>
                  <a:lnTo>
                    <a:pt x="545201" y="2057948"/>
                  </a:lnTo>
                  <a:lnTo>
                    <a:pt x="529016" y="2048417"/>
                  </a:lnTo>
                  <a:lnTo>
                    <a:pt x="513149" y="2038887"/>
                  </a:lnTo>
                  <a:lnTo>
                    <a:pt x="497916" y="2028721"/>
                  </a:lnTo>
                  <a:lnTo>
                    <a:pt x="482049" y="2018555"/>
                  </a:lnTo>
                  <a:lnTo>
                    <a:pt x="466816" y="2007754"/>
                  </a:lnTo>
                  <a:lnTo>
                    <a:pt x="451901" y="1996952"/>
                  </a:lnTo>
                  <a:lnTo>
                    <a:pt x="436668" y="1985833"/>
                  </a:lnTo>
                  <a:lnTo>
                    <a:pt x="422070" y="1974397"/>
                  </a:lnTo>
                  <a:lnTo>
                    <a:pt x="407155" y="1962642"/>
                  </a:lnTo>
                  <a:lnTo>
                    <a:pt x="392557" y="1950888"/>
                  </a:lnTo>
                  <a:lnTo>
                    <a:pt x="378277" y="1938498"/>
                  </a:lnTo>
                  <a:lnTo>
                    <a:pt x="364313" y="1926109"/>
                  </a:lnTo>
                  <a:lnTo>
                    <a:pt x="350033" y="1913083"/>
                  </a:lnTo>
                  <a:lnTo>
                    <a:pt x="336387" y="1900058"/>
                  </a:lnTo>
                  <a:lnTo>
                    <a:pt x="322424" y="1886716"/>
                  </a:lnTo>
                  <a:lnTo>
                    <a:pt x="305604" y="1869243"/>
                  </a:lnTo>
                  <a:lnTo>
                    <a:pt x="289420" y="1852088"/>
                  </a:lnTo>
                  <a:lnTo>
                    <a:pt x="273235" y="1833980"/>
                  </a:lnTo>
                  <a:lnTo>
                    <a:pt x="258002" y="1815554"/>
                  </a:lnTo>
                  <a:lnTo>
                    <a:pt x="242452" y="1797446"/>
                  </a:lnTo>
                  <a:lnTo>
                    <a:pt x="228172" y="1779020"/>
                  </a:lnTo>
                  <a:lnTo>
                    <a:pt x="213891" y="1760277"/>
                  </a:lnTo>
                  <a:lnTo>
                    <a:pt x="200245" y="1741216"/>
                  </a:lnTo>
                  <a:lnTo>
                    <a:pt x="187234" y="1721837"/>
                  </a:lnTo>
                  <a:lnTo>
                    <a:pt x="174223" y="1702141"/>
                  </a:lnTo>
                  <a:lnTo>
                    <a:pt x="161846" y="1682444"/>
                  </a:lnTo>
                  <a:lnTo>
                    <a:pt x="150105" y="1662748"/>
                  </a:lnTo>
                  <a:lnTo>
                    <a:pt x="138363" y="1642734"/>
                  </a:lnTo>
                  <a:lnTo>
                    <a:pt x="127573" y="1622402"/>
                  </a:lnTo>
                  <a:lnTo>
                    <a:pt x="117101" y="1602388"/>
                  </a:lnTo>
                  <a:lnTo>
                    <a:pt x="106946" y="1581420"/>
                  </a:lnTo>
                  <a:lnTo>
                    <a:pt x="97425" y="1560453"/>
                  </a:lnTo>
                  <a:lnTo>
                    <a:pt x="87905" y="1539486"/>
                  </a:lnTo>
                  <a:lnTo>
                    <a:pt x="79336" y="1518836"/>
                  </a:lnTo>
                  <a:lnTo>
                    <a:pt x="71085" y="1497551"/>
                  </a:lnTo>
                  <a:lnTo>
                    <a:pt x="63152" y="1476267"/>
                  </a:lnTo>
                  <a:lnTo>
                    <a:pt x="56170" y="1454664"/>
                  </a:lnTo>
                  <a:lnTo>
                    <a:pt x="49189" y="1432744"/>
                  </a:lnTo>
                  <a:lnTo>
                    <a:pt x="42842" y="1411141"/>
                  </a:lnTo>
                  <a:lnTo>
                    <a:pt x="36495" y="1389539"/>
                  </a:lnTo>
                  <a:lnTo>
                    <a:pt x="31100" y="1367618"/>
                  </a:lnTo>
                  <a:lnTo>
                    <a:pt x="25705" y="1345380"/>
                  </a:lnTo>
                  <a:lnTo>
                    <a:pt x="21262" y="1323460"/>
                  </a:lnTo>
                  <a:lnTo>
                    <a:pt x="17137" y="1301222"/>
                  </a:lnTo>
                  <a:lnTo>
                    <a:pt x="13328" y="1278984"/>
                  </a:lnTo>
                  <a:lnTo>
                    <a:pt x="10155" y="1256746"/>
                  </a:lnTo>
                  <a:lnTo>
                    <a:pt x="7299" y="1234508"/>
                  </a:lnTo>
                  <a:lnTo>
                    <a:pt x="5077" y="1211953"/>
                  </a:lnTo>
                  <a:lnTo>
                    <a:pt x="2856" y="1189397"/>
                  </a:lnTo>
                  <a:lnTo>
                    <a:pt x="1587" y="1167159"/>
                  </a:lnTo>
                  <a:lnTo>
                    <a:pt x="317" y="1144604"/>
                  </a:lnTo>
                  <a:lnTo>
                    <a:pt x="0" y="1122048"/>
                  </a:lnTo>
                  <a:lnTo>
                    <a:pt x="0" y="1099810"/>
                  </a:lnTo>
                  <a:lnTo>
                    <a:pt x="0" y="1077254"/>
                  </a:lnTo>
                  <a:lnTo>
                    <a:pt x="635" y="1054699"/>
                  </a:lnTo>
                  <a:lnTo>
                    <a:pt x="2221" y="1032461"/>
                  </a:lnTo>
                  <a:lnTo>
                    <a:pt x="3808" y="1009905"/>
                  </a:lnTo>
                  <a:lnTo>
                    <a:pt x="5712" y="987350"/>
                  </a:lnTo>
                  <a:lnTo>
                    <a:pt x="8568" y="965429"/>
                  </a:lnTo>
                  <a:lnTo>
                    <a:pt x="11742" y="942874"/>
                  </a:lnTo>
                  <a:lnTo>
                    <a:pt x="14915" y="920636"/>
                  </a:lnTo>
                  <a:lnTo>
                    <a:pt x="19041" y="898398"/>
                  </a:lnTo>
                  <a:lnTo>
                    <a:pt x="23484" y="876478"/>
                  </a:lnTo>
                  <a:lnTo>
                    <a:pt x="28244" y="854240"/>
                  </a:lnTo>
                  <a:lnTo>
                    <a:pt x="33639" y="832319"/>
                  </a:lnTo>
                  <a:lnTo>
                    <a:pt x="39351" y="810717"/>
                  </a:lnTo>
                  <a:lnTo>
                    <a:pt x="45380" y="788479"/>
                  </a:lnTo>
                  <a:lnTo>
                    <a:pt x="52045" y="766876"/>
                  </a:lnTo>
                  <a:lnTo>
                    <a:pt x="59344" y="745591"/>
                  </a:lnTo>
                  <a:lnTo>
                    <a:pt x="66643" y="723989"/>
                  </a:lnTo>
                  <a:lnTo>
                    <a:pt x="74894" y="702704"/>
                  </a:lnTo>
                  <a:lnTo>
                    <a:pt x="83145" y="681737"/>
                  </a:lnTo>
                  <a:lnTo>
                    <a:pt x="92348" y="660452"/>
                  </a:lnTo>
                  <a:lnTo>
                    <a:pt x="101868" y="639802"/>
                  </a:lnTo>
                  <a:lnTo>
                    <a:pt x="111706" y="619153"/>
                  </a:lnTo>
                  <a:lnTo>
                    <a:pt x="121861" y="598821"/>
                  </a:lnTo>
                  <a:lnTo>
                    <a:pt x="132333" y="578171"/>
                  </a:lnTo>
                  <a:lnTo>
                    <a:pt x="143758" y="558157"/>
                  </a:lnTo>
                  <a:lnTo>
                    <a:pt x="155182" y="538143"/>
                  </a:lnTo>
                  <a:lnTo>
                    <a:pt x="165337" y="521623"/>
                  </a:lnTo>
                  <a:lnTo>
                    <a:pt x="175810" y="505422"/>
                  </a:lnTo>
                  <a:lnTo>
                    <a:pt x="186282" y="489220"/>
                  </a:lnTo>
                  <a:lnTo>
                    <a:pt x="197389" y="473018"/>
                  </a:lnTo>
                  <a:lnTo>
                    <a:pt x="208814" y="457451"/>
                  </a:lnTo>
                  <a:lnTo>
                    <a:pt x="220238" y="441567"/>
                  </a:lnTo>
                  <a:lnTo>
                    <a:pt x="231980" y="425683"/>
                  </a:lnTo>
                  <a:lnTo>
                    <a:pt x="244039" y="410434"/>
                  </a:lnTo>
                  <a:lnTo>
                    <a:pt x="41255" y="207115"/>
                  </a:lnTo>
                  <a:lnTo>
                    <a:pt x="799395" y="26988"/>
                  </a:lnTo>
                  <a:close/>
                  <a:moveTo>
                    <a:pt x="1115113" y="0"/>
                  </a:moveTo>
                  <a:lnTo>
                    <a:pt x="1141155" y="953"/>
                  </a:lnTo>
                  <a:lnTo>
                    <a:pt x="1167196" y="1906"/>
                  </a:lnTo>
                  <a:lnTo>
                    <a:pt x="1193555" y="3494"/>
                  </a:lnTo>
                  <a:lnTo>
                    <a:pt x="1219596" y="6035"/>
                  </a:lnTo>
                  <a:lnTo>
                    <a:pt x="1245320" y="9212"/>
                  </a:lnTo>
                  <a:lnTo>
                    <a:pt x="1271044" y="12706"/>
                  </a:lnTo>
                  <a:lnTo>
                    <a:pt x="1297085" y="17152"/>
                  </a:lnTo>
                  <a:lnTo>
                    <a:pt x="1323126" y="21599"/>
                  </a:lnTo>
                  <a:lnTo>
                    <a:pt x="1348532" y="27317"/>
                  </a:lnTo>
                  <a:lnTo>
                    <a:pt x="1374574" y="33670"/>
                  </a:lnTo>
                  <a:lnTo>
                    <a:pt x="1392676" y="38434"/>
                  </a:lnTo>
                  <a:lnTo>
                    <a:pt x="1410460" y="42881"/>
                  </a:lnTo>
                  <a:lnTo>
                    <a:pt x="1428244" y="48599"/>
                  </a:lnTo>
                  <a:lnTo>
                    <a:pt x="1445711" y="53999"/>
                  </a:lnTo>
                  <a:lnTo>
                    <a:pt x="1463495" y="60034"/>
                  </a:lnTo>
                  <a:lnTo>
                    <a:pt x="1480962" y="66387"/>
                  </a:lnTo>
                  <a:lnTo>
                    <a:pt x="1498746" y="72422"/>
                  </a:lnTo>
                  <a:lnTo>
                    <a:pt x="1515578" y="79092"/>
                  </a:lnTo>
                  <a:lnTo>
                    <a:pt x="1532727" y="86398"/>
                  </a:lnTo>
                  <a:lnTo>
                    <a:pt x="1549876" y="93703"/>
                  </a:lnTo>
                  <a:lnTo>
                    <a:pt x="1566708" y="101327"/>
                  </a:lnTo>
                  <a:lnTo>
                    <a:pt x="1583222" y="109585"/>
                  </a:lnTo>
                  <a:lnTo>
                    <a:pt x="1600053" y="117526"/>
                  </a:lnTo>
                  <a:lnTo>
                    <a:pt x="1616250" y="126103"/>
                  </a:lnTo>
                  <a:lnTo>
                    <a:pt x="1632764" y="134679"/>
                  </a:lnTo>
                  <a:lnTo>
                    <a:pt x="1648960" y="143890"/>
                  </a:lnTo>
                  <a:lnTo>
                    <a:pt x="1665157" y="152784"/>
                  </a:lnTo>
                  <a:lnTo>
                    <a:pt x="1681035" y="162631"/>
                  </a:lnTo>
                  <a:lnTo>
                    <a:pt x="1696597" y="172478"/>
                  </a:lnTo>
                  <a:lnTo>
                    <a:pt x="1712158" y="182325"/>
                  </a:lnTo>
                  <a:lnTo>
                    <a:pt x="1727402" y="193124"/>
                  </a:lnTo>
                  <a:lnTo>
                    <a:pt x="1742645" y="203606"/>
                  </a:lnTo>
                  <a:lnTo>
                    <a:pt x="1757572" y="214406"/>
                  </a:lnTo>
                  <a:lnTo>
                    <a:pt x="1772498" y="225206"/>
                  </a:lnTo>
                  <a:lnTo>
                    <a:pt x="1787106" y="236641"/>
                  </a:lnTo>
                  <a:lnTo>
                    <a:pt x="1801715" y="248711"/>
                  </a:lnTo>
                  <a:lnTo>
                    <a:pt x="1816323" y="260464"/>
                  </a:lnTo>
                  <a:lnTo>
                    <a:pt x="1830614" y="272534"/>
                  </a:lnTo>
                  <a:lnTo>
                    <a:pt x="1844270" y="284922"/>
                  </a:lnTo>
                  <a:lnTo>
                    <a:pt x="1857926" y="297310"/>
                  </a:lnTo>
                  <a:lnTo>
                    <a:pt x="1871582" y="310333"/>
                  </a:lnTo>
                  <a:lnTo>
                    <a:pt x="1884920" y="323356"/>
                  </a:lnTo>
                  <a:lnTo>
                    <a:pt x="1901751" y="340826"/>
                  </a:lnTo>
                  <a:lnTo>
                    <a:pt x="1918265" y="358296"/>
                  </a:lnTo>
                  <a:lnTo>
                    <a:pt x="1934144" y="376084"/>
                  </a:lnTo>
                  <a:lnTo>
                    <a:pt x="1949706" y="394190"/>
                  </a:lnTo>
                  <a:lnTo>
                    <a:pt x="1964632" y="412295"/>
                  </a:lnTo>
                  <a:lnTo>
                    <a:pt x="1979240" y="431036"/>
                  </a:lnTo>
                  <a:lnTo>
                    <a:pt x="1993531" y="449776"/>
                  </a:lnTo>
                  <a:lnTo>
                    <a:pt x="2007187" y="468835"/>
                  </a:lnTo>
                  <a:lnTo>
                    <a:pt x="2020525" y="487893"/>
                  </a:lnTo>
                  <a:lnTo>
                    <a:pt x="2033228" y="507587"/>
                  </a:lnTo>
                  <a:lnTo>
                    <a:pt x="2045931" y="527280"/>
                  </a:lnTo>
                  <a:lnTo>
                    <a:pt x="2057682" y="546974"/>
                  </a:lnTo>
                  <a:lnTo>
                    <a:pt x="2069114" y="567303"/>
                  </a:lnTo>
                  <a:lnTo>
                    <a:pt x="2080230" y="587314"/>
                  </a:lnTo>
                  <a:lnTo>
                    <a:pt x="2090710" y="607643"/>
                  </a:lnTo>
                  <a:lnTo>
                    <a:pt x="2100555" y="628607"/>
                  </a:lnTo>
                  <a:lnTo>
                    <a:pt x="2110399" y="648936"/>
                  </a:lnTo>
                  <a:lnTo>
                    <a:pt x="2119609" y="670218"/>
                  </a:lnTo>
                  <a:lnTo>
                    <a:pt x="2128184" y="691182"/>
                  </a:lnTo>
                  <a:lnTo>
                    <a:pt x="2136441" y="712464"/>
                  </a:lnTo>
                  <a:lnTo>
                    <a:pt x="2144380" y="733745"/>
                  </a:lnTo>
                  <a:lnTo>
                    <a:pt x="2151684" y="755345"/>
                  </a:lnTo>
                  <a:lnTo>
                    <a:pt x="2158354" y="776627"/>
                  </a:lnTo>
                  <a:lnTo>
                    <a:pt x="2165023" y="798544"/>
                  </a:lnTo>
                  <a:lnTo>
                    <a:pt x="2171057" y="820461"/>
                  </a:lnTo>
                  <a:lnTo>
                    <a:pt x="2176455" y="842378"/>
                  </a:lnTo>
                  <a:lnTo>
                    <a:pt x="2181537" y="863977"/>
                  </a:lnTo>
                  <a:lnTo>
                    <a:pt x="2186300" y="886530"/>
                  </a:lnTo>
                  <a:lnTo>
                    <a:pt x="2190429" y="908447"/>
                  </a:lnTo>
                  <a:lnTo>
                    <a:pt x="2194240" y="930681"/>
                  </a:lnTo>
                  <a:lnTo>
                    <a:pt x="2197416" y="952916"/>
                  </a:lnTo>
                  <a:lnTo>
                    <a:pt x="2200591" y="975151"/>
                  </a:lnTo>
                  <a:lnTo>
                    <a:pt x="2202814" y="997703"/>
                  </a:lnTo>
                  <a:lnTo>
                    <a:pt x="2204402" y="1019938"/>
                  </a:lnTo>
                  <a:lnTo>
                    <a:pt x="2205990" y="1042490"/>
                  </a:lnTo>
                  <a:lnTo>
                    <a:pt x="2207260" y="1065043"/>
                  </a:lnTo>
                  <a:lnTo>
                    <a:pt x="2207578" y="1087277"/>
                  </a:lnTo>
                  <a:lnTo>
                    <a:pt x="2208213" y="1109830"/>
                  </a:lnTo>
                  <a:lnTo>
                    <a:pt x="2207578" y="1132382"/>
                  </a:lnTo>
                  <a:lnTo>
                    <a:pt x="2206943" y="1154617"/>
                  </a:lnTo>
                  <a:lnTo>
                    <a:pt x="2205673" y="1177169"/>
                  </a:lnTo>
                  <a:lnTo>
                    <a:pt x="2203767" y="1199721"/>
                  </a:lnTo>
                  <a:lnTo>
                    <a:pt x="2201862" y="1221956"/>
                  </a:lnTo>
                  <a:lnTo>
                    <a:pt x="2199003" y="1244508"/>
                  </a:lnTo>
                  <a:lnTo>
                    <a:pt x="2195828" y="1267061"/>
                  </a:lnTo>
                  <a:lnTo>
                    <a:pt x="2192652" y="1288978"/>
                  </a:lnTo>
                  <a:lnTo>
                    <a:pt x="2188841" y="1310895"/>
                  </a:lnTo>
                  <a:lnTo>
                    <a:pt x="2184077" y="1333447"/>
                  </a:lnTo>
                  <a:lnTo>
                    <a:pt x="2179314" y="1355047"/>
                  </a:lnTo>
                  <a:lnTo>
                    <a:pt x="2173915" y="1377281"/>
                  </a:lnTo>
                  <a:lnTo>
                    <a:pt x="2168198" y="1399198"/>
                  </a:lnTo>
                  <a:lnTo>
                    <a:pt x="2162165" y="1420798"/>
                  </a:lnTo>
                  <a:lnTo>
                    <a:pt x="2155178" y="1442397"/>
                  </a:lnTo>
                  <a:lnTo>
                    <a:pt x="2148191" y="1464314"/>
                  </a:lnTo>
                  <a:lnTo>
                    <a:pt x="2140887" y="1485596"/>
                  </a:lnTo>
                  <a:lnTo>
                    <a:pt x="2132630" y="1506878"/>
                  </a:lnTo>
                  <a:lnTo>
                    <a:pt x="2124055" y="1527842"/>
                  </a:lnTo>
                  <a:lnTo>
                    <a:pt x="2115163" y="1548806"/>
                  </a:lnTo>
                  <a:lnTo>
                    <a:pt x="2105636" y="1569770"/>
                  </a:lnTo>
                  <a:lnTo>
                    <a:pt x="2095791" y="1590735"/>
                  </a:lnTo>
                  <a:lnTo>
                    <a:pt x="2085628" y="1611063"/>
                  </a:lnTo>
                  <a:lnTo>
                    <a:pt x="2075148" y="1631710"/>
                  </a:lnTo>
                  <a:lnTo>
                    <a:pt x="2063716" y="1651721"/>
                  </a:lnTo>
                  <a:lnTo>
                    <a:pt x="2052283" y="1671732"/>
                  </a:lnTo>
                  <a:lnTo>
                    <a:pt x="2041803" y="1687932"/>
                  </a:lnTo>
                  <a:lnTo>
                    <a:pt x="2031640" y="1704449"/>
                  </a:lnTo>
                  <a:lnTo>
                    <a:pt x="2021160" y="1720649"/>
                  </a:lnTo>
                  <a:lnTo>
                    <a:pt x="2010045" y="1736848"/>
                  </a:lnTo>
                  <a:lnTo>
                    <a:pt x="1998930" y="1752413"/>
                  </a:lnTo>
                  <a:lnTo>
                    <a:pt x="1987180" y="1768295"/>
                  </a:lnTo>
                  <a:lnTo>
                    <a:pt x="1975429" y="1783541"/>
                  </a:lnTo>
                  <a:lnTo>
                    <a:pt x="1963044" y="1798788"/>
                  </a:lnTo>
                  <a:lnTo>
                    <a:pt x="2166293" y="2002394"/>
                  </a:lnTo>
                  <a:lnTo>
                    <a:pt x="1407602" y="2182813"/>
                  </a:lnTo>
                  <a:lnTo>
                    <a:pt x="1588303" y="1424292"/>
                  </a:lnTo>
                  <a:lnTo>
                    <a:pt x="1780755" y="1616463"/>
                  </a:lnTo>
                  <a:lnTo>
                    <a:pt x="1792823" y="1600899"/>
                  </a:lnTo>
                  <a:lnTo>
                    <a:pt x="1804255" y="1584699"/>
                  </a:lnTo>
                  <a:lnTo>
                    <a:pt x="1815053" y="1568182"/>
                  </a:lnTo>
                  <a:lnTo>
                    <a:pt x="1825851" y="1551665"/>
                  </a:lnTo>
                  <a:lnTo>
                    <a:pt x="1836013" y="1534830"/>
                  </a:lnTo>
                  <a:lnTo>
                    <a:pt x="1845540" y="1517678"/>
                  </a:lnTo>
                  <a:lnTo>
                    <a:pt x="1855068" y="1500525"/>
                  </a:lnTo>
                  <a:lnTo>
                    <a:pt x="1863960" y="1483055"/>
                  </a:lnTo>
                  <a:lnTo>
                    <a:pt x="1870946" y="1468126"/>
                  </a:lnTo>
                  <a:lnTo>
                    <a:pt x="1878251" y="1453197"/>
                  </a:lnTo>
                  <a:lnTo>
                    <a:pt x="1884602" y="1438268"/>
                  </a:lnTo>
                  <a:lnTo>
                    <a:pt x="1891271" y="1422704"/>
                  </a:lnTo>
                  <a:lnTo>
                    <a:pt x="1896988" y="1407457"/>
                  </a:lnTo>
                  <a:lnTo>
                    <a:pt x="1902704" y="1392210"/>
                  </a:lnTo>
                  <a:lnTo>
                    <a:pt x="1908103" y="1376328"/>
                  </a:lnTo>
                  <a:lnTo>
                    <a:pt x="1913184" y="1360764"/>
                  </a:lnTo>
                  <a:lnTo>
                    <a:pt x="1917948" y="1344882"/>
                  </a:lnTo>
                  <a:lnTo>
                    <a:pt x="1922712" y="1329000"/>
                  </a:lnTo>
                  <a:lnTo>
                    <a:pt x="1926522" y="1313436"/>
                  </a:lnTo>
                  <a:lnTo>
                    <a:pt x="1930651" y="1297554"/>
                  </a:lnTo>
                  <a:lnTo>
                    <a:pt x="1934144" y="1281354"/>
                  </a:lnTo>
                  <a:lnTo>
                    <a:pt x="1937320" y="1265473"/>
                  </a:lnTo>
                  <a:lnTo>
                    <a:pt x="1940496" y="1249591"/>
                  </a:lnTo>
                  <a:lnTo>
                    <a:pt x="1942719" y="1233391"/>
                  </a:lnTo>
                  <a:lnTo>
                    <a:pt x="1944942" y="1217191"/>
                  </a:lnTo>
                  <a:lnTo>
                    <a:pt x="1947165" y="1200992"/>
                  </a:lnTo>
                  <a:lnTo>
                    <a:pt x="1949070" y="1184475"/>
                  </a:lnTo>
                  <a:lnTo>
                    <a:pt x="1950341" y="1168593"/>
                  </a:lnTo>
                  <a:lnTo>
                    <a:pt x="1951293" y="1152393"/>
                  </a:lnTo>
                  <a:lnTo>
                    <a:pt x="1952246" y="1135876"/>
                  </a:lnTo>
                  <a:lnTo>
                    <a:pt x="1952564" y="1119676"/>
                  </a:lnTo>
                  <a:lnTo>
                    <a:pt x="1952564" y="1103477"/>
                  </a:lnTo>
                  <a:lnTo>
                    <a:pt x="1952564" y="1086960"/>
                  </a:lnTo>
                  <a:lnTo>
                    <a:pt x="1952246" y="1070760"/>
                  </a:lnTo>
                  <a:lnTo>
                    <a:pt x="1951293" y="1054560"/>
                  </a:lnTo>
                  <a:lnTo>
                    <a:pt x="1950341" y="1038043"/>
                  </a:lnTo>
                  <a:lnTo>
                    <a:pt x="1948753" y="1021844"/>
                  </a:lnTo>
                  <a:lnTo>
                    <a:pt x="1947165" y="1005962"/>
                  </a:lnTo>
                  <a:lnTo>
                    <a:pt x="1944942" y="989762"/>
                  </a:lnTo>
                  <a:lnTo>
                    <a:pt x="1942719" y="973563"/>
                  </a:lnTo>
                  <a:lnTo>
                    <a:pt x="1939861" y="957363"/>
                  </a:lnTo>
                  <a:lnTo>
                    <a:pt x="1937320" y="941163"/>
                  </a:lnTo>
                  <a:lnTo>
                    <a:pt x="1933509" y="925599"/>
                  </a:lnTo>
                  <a:lnTo>
                    <a:pt x="1930016" y="909400"/>
                  </a:lnTo>
                  <a:lnTo>
                    <a:pt x="1926522" y="893518"/>
                  </a:lnTo>
                  <a:lnTo>
                    <a:pt x="1922394" y="877318"/>
                  </a:lnTo>
                  <a:lnTo>
                    <a:pt x="1917948" y="861754"/>
                  </a:lnTo>
                  <a:lnTo>
                    <a:pt x="1912867" y="845872"/>
                  </a:lnTo>
                  <a:lnTo>
                    <a:pt x="1907785" y="830625"/>
                  </a:lnTo>
                  <a:lnTo>
                    <a:pt x="1902704" y="814743"/>
                  </a:lnTo>
                  <a:lnTo>
                    <a:pt x="1896670" y="799497"/>
                  </a:lnTo>
                  <a:lnTo>
                    <a:pt x="1890636" y="784250"/>
                  </a:lnTo>
                  <a:lnTo>
                    <a:pt x="1883967" y="768686"/>
                  </a:lnTo>
                  <a:lnTo>
                    <a:pt x="1877298" y="753757"/>
                  </a:lnTo>
                  <a:lnTo>
                    <a:pt x="1870629" y="738510"/>
                  </a:lnTo>
                  <a:lnTo>
                    <a:pt x="1863325" y="723899"/>
                  </a:lnTo>
                  <a:lnTo>
                    <a:pt x="1855703" y="708970"/>
                  </a:lnTo>
                  <a:lnTo>
                    <a:pt x="1847763" y="694358"/>
                  </a:lnTo>
                  <a:lnTo>
                    <a:pt x="1839506" y="679747"/>
                  </a:lnTo>
                  <a:lnTo>
                    <a:pt x="1830932" y="665135"/>
                  </a:lnTo>
                  <a:lnTo>
                    <a:pt x="1822357" y="650524"/>
                  </a:lnTo>
                  <a:lnTo>
                    <a:pt x="1813147" y="636548"/>
                  </a:lnTo>
                  <a:lnTo>
                    <a:pt x="1803620" y="622572"/>
                  </a:lnTo>
                  <a:lnTo>
                    <a:pt x="1793775" y="608913"/>
                  </a:lnTo>
                  <a:lnTo>
                    <a:pt x="1783613" y="595255"/>
                  </a:lnTo>
                  <a:lnTo>
                    <a:pt x="1773450" y="581279"/>
                  </a:lnTo>
                  <a:lnTo>
                    <a:pt x="1762653" y="567938"/>
                  </a:lnTo>
                  <a:lnTo>
                    <a:pt x="1751855" y="554915"/>
                  </a:lnTo>
                  <a:lnTo>
                    <a:pt x="1740422" y="541892"/>
                  </a:lnTo>
                  <a:lnTo>
                    <a:pt x="1728672" y="528868"/>
                  </a:lnTo>
                  <a:lnTo>
                    <a:pt x="1716604" y="516481"/>
                  </a:lnTo>
                  <a:lnTo>
                    <a:pt x="1704536" y="503775"/>
                  </a:lnTo>
                  <a:lnTo>
                    <a:pt x="1694374" y="493611"/>
                  </a:lnTo>
                  <a:lnTo>
                    <a:pt x="1683576" y="483764"/>
                  </a:lnTo>
                  <a:lnTo>
                    <a:pt x="1673414" y="473917"/>
                  </a:lnTo>
                  <a:lnTo>
                    <a:pt x="1662298" y="464388"/>
                  </a:lnTo>
                  <a:lnTo>
                    <a:pt x="1651818" y="455176"/>
                  </a:lnTo>
                  <a:lnTo>
                    <a:pt x="1640703" y="445965"/>
                  </a:lnTo>
                  <a:lnTo>
                    <a:pt x="1629270" y="437071"/>
                  </a:lnTo>
                  <a:lnTo>
                    <a:pt x="1618155" y="428177"/>
                  </a:lnTo>
                  <a:lnTo>
                    <a:pt x="1607040" y="419918"/>
                  </a:lnTo>
                  <a:lnTo>
                    <a:pt x="1594972" y="411342"/>
                  </a:lnTo>
                  <a:lnTo>
                    <a:pt x="1583539" y="403401"/>
                  </a:lnTo>
                  <a:lnTo>
                    <a:pt x="1571789" y="395460"/>
                  </a:lnTo>
                  <a:lnTo>
                    <a:pt x="1559721" y="387519"/>
                  </a:lnTo>
                  <a:lnTo>
                    <a:pt x="1547971" y="380213"/>
                  </a:lnTo>
                  <a:lnTo>
                    <a:pt x="1535585" y="372590"/>
                  </a:lnTo>
                  <a:lnTo>
                    <a:pt x="1522882" y="365602"/>
                  </a:lnTo>
                  <a:lnTo>
                    <a:pt x="1510814" y="358296"/>
                  </a:lnTo>
                  <a:lnTo>
                    <a:pt x="1498111" y="351626"/>
                  </a:lnTo>
                  <a:lnTo>
                    <a:pt x="1485726" y="345591"/>
                  </a:lnTo>
                  <a:lnTo>
                    <a:pt x="1472705" y="339238"/>
                  </a:lnTo>
                  <a:lnTo>
                    <a:pt x="1460002" y="332885"/>
                  </a:lnTo>
                  <a:lnTo>
                    <a:pt x="1446981" y="326850"/>
                  </a:lnTo>
                  <a:lnTo>
                    <a:pt x="1433961" y="321450"/>
                  </a:lnTo>
                  <a:lnTo>
                    <a:pt x="1420622" y="316051"/>
                  </a:lnTo>
                  <a:lnTo>
                    <a:pt x="1407284" y="310651"/>
                  </a:lnTo>
                  <a:lnTo>
                    <a:pt x="1394263" y="305568"/>
                  </a:lnTo>
                  <a:lnTo>
                    <a:pt x="1380608" y="300804"/>
                  </a:lnTo>
                  <a:lnTo>
                    <a:pt x="1367269" y="296674"/>
                  </a:lnTo>
                  <a:lnTo>
                    <a:pt x="1353614" y="292228"/>
                  </a:lnTo>
                  <a:lnTo>
                    <a:pt x="1339958" y="288416"/>
                  </a:lnTo>
                  <a:lnTo>
                    <a:pt x="1326302" y="284287"/>
                  </a:lnTo>
                  <a:lnTo>
                    <a:pt x="1312329" y="280793"/>
                  </a:lnTo>
                  <a:lnTo>
                    <a:pt x="1286287" y="274440"/>
                  </a:lnTo>
                  <a:lnTo>
                    <a:pt x="1259928" y="269358"/>
                  </a:lnTo>
                  <a:lnTo>
                    <a:pt x="1234205" y="264593"/>
                  </a:lnTo>
                  <a:lnTo>
                    <a:pt x="1207528" y="261099"/>
                  </a:lnTo>
                  <a:lnTo>
                    <a:pt x="1181169" y="258558"/>
                  </a:lnTo>
                  <a:lnTo>
                    <a:pt x="1155446" y="256334"/>
                  </a:lnTo>
                  <a:lnTo>
                    <a:pt x="1129087" y="255381"/>
                  </a:lnTo>
                  <a:lnTo>
                    <a:pt x="1102410" y="254746"/>
                  </a:lnTo>
                  <a:lnTo>
                    <a:pt x="1076687" y="255699"/>
                  </a:lnTo>
                  <a:lnTo>
                    <a:pt x="1050328" y="256970"/>
                  </a:lnTo>
                  <a:lnTo>
                    <a:pt x="1024286" y="258875"/>
                  </a:lnTo>
                  <a:lnTo>
                    <a:pt x="998245" y="261417"/>
                  </a:lnTo>
                  <a:lnTo>
                    <a:pt x="972204" y="265546"/>
                  </a:lnTo>
                  <a:lnTo>
                    <a:pt x="946798" y="269993"/>
                  </a:lnTo>
                  <a:lnTo>
                    <a:pt x="921074" y="275075"/>
                  </a:lnTo>
                  <a:lnTo>
                    <a:pt x="895350" y="280793"/>
                  </a:lnTo>
                  <a:lnTo>
                    <a:pt x="947750" y="62257"/>
                  </a:lnTo>
                  <a:lnTo>
                    <a:pt x="960453" y="9847"/>
                  </a:lnTo>
                  <a:lnTo>
                    <a:pt x="986177" y="6670"/>
                  </a:lnTo>
                  <a:lnTo>
                    <a:pt x="1011583" y="4129"/>
                  </a:lnTo>
                  <a:lnTo>
                    <a:pt x="1037625" y="2541"/>
                  </a:lnTo>
                  <a:lnTo>
                    <a:pt x="1063666" y="953"/>
                  </a:lnTo>
                  <a:lnTo>
                    <a:pt x="1089072" y="635"/>
                  </a:lnTo>
                  <a:lnTo>
                    <a:pt x="111511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335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5" name="组合 132">
            <a:extLst>
              <a:ext uri="{FF2B5EF4-FFF2-40B4-BE49-F238E27FC236}">
                <a16:creationId xmlns:a16="http://schemas.microsoft.com/office/drawing/2014/main" id="{53C14314-8E6C-4C77-9951-D4333A61D480}"/>
              </a:ext>
            </a:extLst>
          </p:cNvPr>
          <p:cNvGrpSpPr/>
          <p:nvPr/>
        </p:nvGrpSpPr>
        <p:grpSpPr>
          <a:xfrm>
            <a:off x="-4089761" y="2347687"/>
            <a:ext cx="1122600" cy="1302395"/>
            <a:chOff x="5902096" y="2650185"/>
            <a:chExt cx="1123045" cy="1302732"/>
          </a:xfrm>
        </p:grpSpPr>
        <p:sp>
          <p:nvSpPr>
            <p:cNvPr id="56" name="六边形 133">
              <a:extLst>
                <a:ext uri="{FF2B5EF4-FFF2-40B4-BE49-F238E27FC236}">
                  <a16:creationId xmlns:a16="http://schemas.microsoft.com/office/drawing/2014/main" id="{F9BC492B-8635-4DD1-8D3C-27F0562AB063}"/>
                </a:ext>
              </a:extLst>
            </p:cNvPr>
            <p:cNvSpPr/>
            <p:nvPr/>
          </p:nvSpPr>
          <p:spPr>
            <a:xfrm rot="5400000">
              <a:off x="5812253" y="2740028"/>
              <a:ext cx="1302732" cy="1123045"/>
            </a:xfrm>
            <a:prstGeom prst="hexag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35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9" name="KSO_Shape">
              <a:extLst>
                <a:ext uri="{FF2B5EF4-FFF2-40B4-BE49-F238E27FC236}">
                  <a16:creationId xmlns:a16="http://schemas.microsoft.com/office/drawing/2014/main" id="{E272F995-19CC-4391-8A99-CDC09E3598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18596" y="3069394"/>
              <a:ext cx="490046" cy="460643"/>
            </a:xfrm>
            <a:custGeom>
              <a:avLst/>
              <a:gdLst>
                <a:gd name="T0" fmla="*/ 186557 w 1993900"/>
                <a:gd name="T1" fmla="*/ 1472016 h 1873250"/>
                <a:gd name="T2" fmla="*/ 1296550 w 1993900"/>
                <a:gd name="T3" fmla="*/ 576666 h 1873250"/>
                <a:gd name="T4" fmla="*/ 1153710 w 1993900"/>
                <a:gd name="T5" fmla="*/ 1135821 h 1873250"/>
                <a:gd name="T6" fmla="*/ 1097106 w 1993900"/>
                <a:gd name="T7" fmla="*/ 797974 h 1873250"/>
                <a:gd name="T8" fmla="*/ 1032144 w 1993900"/>
                <a:gd name="T9" fmla="*/ 704592 h 1873250"/>
                <a:gd name="T10" fmla="*/ 1078871 w 1993900"/>
                <a:gd name="T11" fmla="*/ 694343 h 1873250"/>
                <a:gd name="T12" fmla="*/ 1116861 w 1993900"/>
                <a:gd name="T13" fmla="*/ 676502 h 1873250"/>
                <a:gd name="T14" fmla="*/ 1146872 w 1993900"/>
                <a:gd name="T15" fmla="*/ 652207 h 1873250"/>
                <a:gd name="T16" fmla="*/ 1168526 w 1993900"/>
                <a:gd name="T17" fmla="*/ 620700 h 1873250"/>
                <a:gd name="T18" fmla="*/ 1184861 w 1993900"/>
                <a:gd name="T19" fmla="*/ 576666 h 1873250"/>
                <a:gd name="T20" fmla="*/ 568770 w 1993900"/>
                <a:gd name="T21" fmla="*/ 1239833 h 1873250"/>
                <a:gd name="T22" fmla="*/ 673241 w 1993900"/>
                <a:gd name="T23" fmla="*/ 791901 h 1873250"/>
                <a:gd name="T24" fmla="*/ 568770 w 1993900"/>
                <a:gd name="T25" fmla="*/ 802909 h 1873250"/>
                <a:gd name="T26" fmla="*/ 609419 w 1993900"/>
                <a:gd name="T27" fmla="*/ 698519 h 1873250"/>
                <a:gd name="T28" fmla="*/ 650068 w 1993900"/>
                <a:gd name="T29" fmla="*/ 682954 h 1873250"/>
                <a:gd name="T30" fmla="*/ 682739 w 1993900"/>
                <a:gd name="T31" fmla="*/ 660938 h 1873250"/>
                <a:gd name="T32" fmla="*/ 707052 w 1993900"/>
                <a:gd name="T33" fmla="*/ 632088 h 1873250"/>
                <a:gd name="T34" fmla="*/ 724147 w 1993900"/>
                <a:gd name="T35" fmla="*/ 596405 h 1873250"/>
                <a:gd name="T36" fmla="*/ 214659 w 1993900"/>
                <a:gd name="T37" fmla="*/ 266708 h 1873250"/>
                <a:gd name="T38" fmla="*/ 171803 w 1993900"/>
                <a:gd name="T39" fmla="*/ 295920 h 1873250"/>
                <a:gd name="T40" fmla="*/ 151323 w 1993900"/>
                <a:gd name="T41" fmla="*/ 344102 h 1873250"/>
                <a:gd name="T42" fmla="*/ 158150 w 1993900"/>
                <a:gd name="T43" fmla="*/ 1583935 h 1873250"/>
                <a:gd name="T44" fmla="*/ 190766 w 1993900"/>
                <a:gd name="T45" fmla="*/ 1623770 h 1873250"/>
                <a:gd name="T46" fmla="*/ 241586 w 1993900"/>
                <a:gd name="T47" fmla="*/ 1639325 h 1873250"/>
                <a:gd name="T48" fmla="*/ 1706270 w 1993900"/>
                <a:gd name="T49" fmla="*/ 1627944 h 1873250"/>
                <a:gd name="T50" fmla="*/ 1743058 w 1993900"/>
                <a:gd name="T51" fmla="*/ 1591902 h 1873250"/>
                <a:gd name="T52" fmla="*/ 1754056 w 1993900"/>
                <a:gd name="T53" fmla="*/ 353207 h 1873250"/>
                <a:gd name="T54" fmla="*/ 1738127 w 1993900"/>
                <a:gd name="T55" fmla="*/ 302749 h 1873250"/>
                <a:gd name="T56" fmla="*/ 1698306 w 1993900"/>
                <a:gd name="T57" fmla="*/ 269743 h 1873250"/>
                <a:gd name="T58" fmla="*/ 1541294 w 1993900"/>
                <a:gd name="T59" fmla="*/ 323995 h 1873250"/>
                <a:gd name="T60" fmla="*/ 334125 w 1993900"/>
                <a:gd name="T61" fmla="*/ 262534 h 1873250"/>
                <a:gd name="T62" fmla="*/ 1334979 w 1993900"/>
                <a:gd name="T63" fmla="*/ 206006 h 1873250"/>
                <a:gd name="T64" fmla="*/ 1663414 w 1993900"/>
                <a:gd name="T65" fmla="*/ 111160 h 1873250"/>
                <a:gd name="T66" fmla="*/ 1735094 w 1993900"/>
                <a:gd name="T67" fmla="*/ 122162 h 1873250"/>
                <a:gd name="T68" fmla="*/ 1798429 w 1993900"/>
                <a:gd name="T69" fmla="*/ 152513 h 1873250"/>
                <a:gd name="T70" fmla="*/ 1849629 w 1993900"/>
                <a:gd name="T71" fmla="*/ 199557 h 1873250"/>
                <a:gd name="T72" fmla="*/ 1886037 w 1993900"/>
                <a:gd name="T73" fmla="*/ 259120 h 1873250"/>
                <a:gd name="T74" fmla="*/ 1903862 w 1993900"/>
                <a:gd name="T75" fmla="*/ 328927 h 1873250"/>
                <a:gd name="T76" fmla="*/ 1902346 w 1993900"/>
                <a:gd name="T77" fmla="*/ 1585453 h 1873250"/>
                <a:gd name="T78" fmla="*/ 1881107 w 1993900"/>
                <a:gd name="T79" fmla="*/ 1653362 h 1873250"/>
                <a:gd name="T80" fmla="*/ 1842044 w 1993900"/>
                <a:gd name="T81" fmla="*/ 1711029 h 1873250"/>
                <a:gd name="T82" fmla="*/ 1788568 w 1993900"/>
                <a:gd name="T83" fmla="*/ 1755417 h 1873250"/>
                <a:gd name="T84" fmla="*/ 1723716 w 1993900"/>
                <a:gd name="T85" fmla="*/ 1782733 h 1873250"/>
                <a:gd name="T86" fmla="*/ 241586 w 1993900"/>
                <a:gd name="T87" fmla="*/ 1790700 h 1873250"/>
                <a:gd name="T88" fmla="*/ 169906 w 1993900"/>
                <a:gd name="T89" fmla="*/ 1779698 h 1873250"/>
                <a:gd name="T90" fmla="*/ 106191 w 1993900"/>
                <a:gd name="T91" fmla="*/ 1748968 h 1873250"/>
                <a:gd name="T92" fmla="*/ 54992 w 1993900"/>
                <a:gd name="T93" fmla="*/ 1702303 h 1873250"/>
                <a:gd name="T94" fmla="*/ 18963 w 1993900"/>
                <a:gd name="T95" fmla="*/ 1642740 h 1873250"/>
                <a:gd name="T96" fmla="*/ 1138 w 1993900"/>
                <a:gd name="T97" fmla="*/ 1573312 h 1873250"/>
                <a:gd name="T98" fmla="*/ 2655 w 1993900"/>
                <a:gd name="T99" fmla="*/ 316408 h 1873250"/>
                <a:gd name="T100" fmla="*/ 23514 w 1993900"/>
                <a:gd name="T101" fmla="*/ 248497 h 1873250"/>
                <a:gd name="T102" fmla="*/ 62577 w 1993900"/>
                <a:gd name="T103" fmla="*/ 190451 h 1873250"/>
                <a:gd name="T104" fmla="*/ 116432 w 1993900"/>
                <a:gd name="T105" fmla="*/ 146064 h 1873250"/>
                <a:gd name="T106" fmla="*/ 181284 w 1993900"/>
                <a:gd name="T107" fmla="*/ 118748 h 1873250"/>
                <a:gd name="T108" fmla="*/ 363706 w 1993900"/>
                <a:gd name="T109" fmla="*/ 111160 h 1873250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993900" h="1873250">
                  <a:moveTo>
                    <a:pt x="195263" y="1631950"/>
                  </a:moveTo>
                  <a:lnTo>
                    <a:pt x="1766888" y="1631950"/>
                  </a:lnTo>
                  <a:lnTo>
                    <a:pt x="1766888" y="1663700"/>
                  </a:lnTo>
                  <a:lnTo>
                    <a:pt x="195263" y="1663700"/>
                  </a:lnTo>
                  <a:lnTo>
                    <a:pt x="195263" y="1631950"/>
                  </a:lnTo>
                  <a:close/>
                  <a:moveTo>
                    <a:pt x="195263" y="1539875"/>
                  </a:moveTo>
                  <a:lnTo>
                    <a:pt x="1766888" y="1539875"/>
                  </a:lnTo>
                  <a:lnTo>
                    <a:pt x="1766888" y="1570038"/>
                  </a:lnTo>
                  <a:lnTo>
                    <a:pt x="195263" y="1570038"/>
                  </a:lnTo>
                  <a:lnTo>
                    <a:pt x="195263" y="1539875"/>
                  </a:lnTo>
                  <a:close/>
                  <a:moveTo>
                    <a:pt x="1240155" y="603250"/>
                  </a:moveTo>
                  <a:lnTo>
                    <a:pt x="1357056" y="603250"/>
                  </a:lnTo>
                  <a:lnTo>
                    <a:pt x="1357056" y="1188182"/>
                  </a:lnTo>
                  <a:lnTo>
                    <a:pt x="1493838" y="1188182"/>
                  </a:lnTo>
                  <a:lnTo>
                    <a:pt x="1493838" y="1296988"/>
                  </a:lnTo>
                  <a:lnTo>
                    <a:pt x="1071563" y="1296988"/>
                  </a:lnTo>
                  <a:lnTo>
                    <a:pt x="1071563" y="1188182"/>
                  </a:lnTo>
                  <a:lnTo>
                    <a:pt x="1207550" y="1188182"/>
                  </a:lnTo>
                  <a:lnTo>
                    <a:pt x="1207550" y="820068"/>
                  </a:lnTo>
                  <a:lnTo>
                    <a:pt x="1201586" y="822053"/>
                  </a:lnTo>
                  <a:lnTo>
                    <a:pt x="1194826" y="824833"/>
                  </a:lnTo>
                  <a:lnTo>
                    <a:pt x="1180909" y="828407"/>
                  </a:lnTo>
                  <a:lnTo>
                    <a:pt x="1165402" y="831981"/>
                  </a:lnTo>
                  <a:lnTo>
                    <a:pt x="1148304" y="834760"/>
                  </a:lnTo>
                  <a:lnTo>
                    <a:pt x="1130809" y="837143"/>
                  </a:lnTo>
                  <a:lnTo>
                    <a:pt x="1111723" y="838732"/>
                  </a:lnTo>
                  <a:lnTo>
                    <a:pt x="1091842" y="839526"/>
                  </a:lnTo>
                  <a:lnTo>
                    <a:pt x="1071563" y="839923"/>
                  </a:lnTo>
                  <a:lnTo>
                    <a:pt x="1071563" y="738265"/>
                  </a:lnTo>
                  <a:lnTo>
                    <a:pt x="1080311" y="737073"/>
                  </a:lnTo>
                  <a:lnTo>
                    <a:pt x="1089456" y="735882"/>
                  </a:lnTo>
                  <a:lnTo>
                    <a:pt x="1097806" y="734294"/>
                  </a:lnTo>
                  <a:lnTo>
                    <a:pt x="1106156" y="732705"/>
                  </a:lnTo>
                  <a:lnTo>
                    <a:pt x="1114109" y="730720"/>
                  </a:lnTo>
                  <a:lnTo>
                    <a:pt x="1121664" y="728734"/>
                  </a:lnTo>
                  <a:lnTo>
                    <a:pt x="1129218" y="726352"/>
                  </a:lnTo>
                  <a:lnTo>
                    <a:pt x="1136376" y="723969"/>
                  </a:lnTo>
                  <a:lnTo>
                    <a:pt x="1143931" y="720792"/>
                  </a:lnTo>
                  <a:lnTo>
                    <a:pt x="1150690" y="718012"/>
                  </a:lnTo>
                  <a:lnTo>
                    <a:pt x="1156654" y="714438"/>
                  </a:lnTo>
                  <a:lnTo>
                    <a:pt x="1163016" y="711262"/>
                  </a:lnTo>
                  <a:lnTo>
                    <a:pt x="1168981" y="707688"/>
                  </a:lnTo>
                  <a:lnTo>
                    <a:pt x="1174945" y="704114"/>
                  </a:lnTo>
                  <a:lnTo>
                    <a:pt x="1180512" y="699746"/>
                  </a:lnTo>
                  <a:lnTo>
                    <a:pt x="1186079" y="695775"/>
                  </a:lnTo>
                  <a:lnTo>
                    <a:pt x="1191248" y="691407"/>
                  </a:lnTo>
                  <a:lnTo>
                    <a:pt x="1195621" y="686641"/>
                  </a:lnTo>
                  <a:lnTo>
                    <a:pt x="1200393" y="682273"/>
                  </a:lnTo>
                  <a:lnTo>
                    <a:pt x="1204767" y="677111"/>
                  </a:lnTo>
                  <a:lnTo>
                    <a:pt x="1208743" y="671551"/>
                  </a:lnTo>
                  <a:lnTo>
                    <a:pt x="1213117" y="666389"/>
                  </a:lnTo>
                  <a:lnTo>
                    <a:pt x="1216298" y="661227"/>
                  </a:lnTo>
                  <a:lnTo>
                    <a:pt x="1220274" y="655270"/>
                  </a:lnTo>
                  <a:lnTo>
                    <a:pt x="1223057" y="649314"/>
                  </a:lnTo>
                  <a:lnTo>
                    <a:pt x="1226636" y="643357"/>
                  </a:lnTo>
                  <a:lnTo>
                    <a:pt x="1229022" y="637003"/>
                  </a:lnTo>
                  <a:lnTo>
                    <a:pt x="1231407" y="630650"/>
                  </a:lnTo>
                  <a:lnTo>
                    <a:pt x="1234191" y="623899"/>
                  </a:lnTo>
                  <a:lnTo>
                    <a:pt x="1236179" y="617148"/>
                  </a:lnTo>
                  <a:lnTo>
                    <a:pt x="1240155" y="603250"/>
                  </a:lnTo>
                  <a:close/>
                  <a:moveTo>
                    <a:pt x="763507" y="603250"/>
                  </a:moveTo>
                  <a:lnTo>
                    <a:pt x="880806" y="603250"/>
                  </a:lnTo>
                  <a:lnTo>
                    <a:pt x="880806" y="1188182"/>
                  </a:lnTo>
                  <a:lnTo>
                    <a:pt x="1017588" y="1188182"/>
                  </a:lnTo>
                  <a:lnTo>
                    <a:pt x="1017588" y="1296988"/>
                  </a:lnTo>
                  <a:lnTo>
                    <a:pt x="595313" y="1296988"/>
                  </a:lnTo>
                  <a:lnTo>
                    <a:pt x="595313" y="1188182"/>
                  </a:lnTo>
                  <a:lnTo>
                    <a:pt x="731300" y="1188182"/>
                  </a:lnTo>
                  <a:lnTo>
                    <a:pt x="731300" y="820068"/>
                  </a:lnTo>
                  <a:lnTo>
                    <a:pt x="725336" y="822053"/>
                  </a:lnTo>
                  <a:lnTo>
                    <a:pt x="718576" y="824833"/>
                  </a:lnTo>
                  <a:lnTo>
                    <a:pt x="704659" y="828407"/>
                  </a:lnTo>
                  <a:lnTo>
                    <a:pt x="688754" y="831981"/>
                  </a:lnTo>
                  <a:lnTo>
                    <a:pt x="672054" y="834760"/>
                  </a:lnTo>
                  <a:lnTo>
                    <a:pt x="654161" y="837143"/>
                  </a:lnTo>
                  <a:lnTo>
                    <a:pt x="635473" y="838732"/>
                  </a:lnTo>
                  <a:lnTo>
                    <a:pt x="615592" y="839526"/>
                  </a:lnTo>
                  <a:lnTo>
                    <a:pt x="595313" y="839923"/>
                  </a:lnTo>
                  <a:lnTo>
                    <a:pt x="595313" y="738265"/>
                  </a:lnTo>
                  <a:lnTo>
                    <a:pt x="604061" y="737073"/>
                  </a:lnTo>
                  <a:lnTo>
                    <a:pt x="612809" y="735882"/>
                  </a:lnTo>
                  <a:lnTo>
                    <a:pt x="621159" y="734294"/>
                  </a:lnTo>
                  <a:lnTo>
                    <a:pt x="629906" y="732705"/>
                  </a:lnTo>
                  <a:lnTo>
                    <a:pt x="637859" y="730720"/>
                  </a:lnTo>
                  <a:lnTo>
                    <a:pt x="645414" y="728734"/>
                  </a:lnTo>
                  <a:lnTo>
                    <a:pt x="652968" y="726352"/>
                  </a:lnTo>
                  <a:lnTo>
                    <a:pt x="660126" y="723969"/>
                  </a:lnTo>
                  <a:lnTo>
                    <a:pt x="667283" y="720792"/>
                  </a:lnTo>
                  <a:lnTo>
                    <a:pt x="674042" y="718012"/>
                  </a:lnTo>
                  <a:lnTo>
                    <a:pt x="680404" y="714438"/>
                  </a:lnTo>
                  <a:lnTo>
                    <a:pt x="686766" y="711262"/>
                  </a:lnTo>
                  <a:lnTo>
                    <a:pt x="692731" y="707688"/>
                  </a:lnTo>
                  <a:lnTo>
                    <a:pt x="698695" y="704114"/>
                  </a:lnTo>
                  <a:lnTo>
                    <a:pt x="704262" y="699746"/>
                  </a:lnTo>
                  <a:lnTo>
                    <a:pt x="709431" y="695775"/>
                  </a:lnTo>
                  <a:lnTo>
                    <a:pt x="714600" y="691407"/>
                  </a:lnTo>
                  <a:lnTo>
                    <a:pt x="719371" y="686641"/>
                  </a:lnTo>
                  <a:lnTo>
                    <a:pt x="724143" y="682273"/>
                  </a:lnTo>
                  <a:lnTo>
                    <a:pt x="728119" y="677111"/>
                  </a:lnTo>
                  <a:lnTo>
                    <a:pt x="732493" y="671551"/>
                  </a:lnTo>
                  <a:lnTo>
                    <a:pt x="736469" y="666389"/>
                  </a:lnTo>
                  <a:lnTo>
                    <a:pt x="740048" y="661227"/>
                  </a:lnTo>
                  <a:lnTo>
                    <a:pt x="744024" y="655270"/>
                  </a:lnTo>
                  <a:lnTo>
                    <a:pt x="746807" y="649314"/>
                  </a:lnTo>
                  <a:lnTo>
                    <a:pt x="749988" y="643357"/>
                  </a:lnTo>
                  <a:lnTo>
                    <a:pt x="752772" y="637003"/>
                  </a:lnTo>
                  <a:lnTo>
                    <a:pt x="755157" y="630650"/>
                  </a:lnTo>
                  <a:lnTo>
                    <a:pt x="757941" y="623899"/>
                  </a:lnTo>
                  <a:lnTo>
                    <a:pt x="759929" y="617148"/>
                  </a:lnTo>
                  <a:lnTo>
                    <a:pt x="763507" y="603250"/>
                  </a:lnTo>
                  <a:close/>
                  <a:moveTo>
                    <a:pt x="252860" y="274637"/>
                  </a:moveTo>
                  <a:lnTo>
                    <a:pt x="243333" y="275431"/>
                  </a:lnTo>
                  <a:lnTo>
                    <a:pt x="233806" y="276622"/>
                  </a:lnTo>
                  <a:lnTo>
                    <a:pt x="224676" y="279003"/>
                  </a:lnTo>
                  <a:lnTo>
                    <a:pt x="216340" y="282178"/>
                  </a:lnTo>
                  <a:lnTo>
                    <a:pt x="207607" y="286147"/>
                  </a:lnTo>
                  <a:lnTo>
                    <a:pt x="199668" y="290909"/>
                  </a:lnTo>
                  <a:lnTo>
                    <a:pt x="192523" y="296465"/>
                  </a:lnTo>
                  <a:lnTo>
                    <a:pt x="185774" y="302815"/>
                  </a:lnTo>
                  <a:lnTo>
                    <a:pt x="179820" y="309562"/>
                  </a:lnTo>
                  <a:lnTo>
                    <a:pt x="174263" y="316706"/>
                  </a:lnTo>
                  <a:lnTo>
                    <a:pt x="169499" y="324644"/>
                  </a:lnTo>
                  <a:lnTo>
                    <a:pt x="165530" y="332581"/>
                  </a:lnTo>
                  <a:lnTo>
                    <a:pt x="162354" y="341312"/>
                  </a:lnTo>
                  <a:lnTo>
                    <a:pt x="159972" y="350837"/>
                  </a:lnTo>
                  <a:lnTo>
                    <a:pt x="158385" y="359965"/>
                  </a:lnTo>
                  <a:lnTo>
                    <a:pt x="157988" y="369490"/>
                  </a:lnTo>
                  <a:lnTo>
                    <a:pt x="157988" y="1619647"/>
                  </a:lnTo>
                  <a:lnTo>
                    <a:pt x="158385" y="1629569"/>
                  </a:lnTo>
                  <a:lnTo>
                    <a:pt x="159972" y="1639094"/>
                  </a:lnTo>
                  <a:lnTo>
                    <a:pt x="162354" y="1647825"/>
                  </a:lnTo>
                  <a:lnTo>
                    <a:pt x="165530" y="1656953"/>
                  </a:lnTo>
                  <a:lnTo>
                    <a:pt x="169499" y="1665288"/>
                  </a:lnTo>
                  <a:lnTo>
                    <a:pt x="174263" y="1672828"/>
                  </a:lnTo>
                  <a:lnTo>
                    <a:pt x="179820" y="1679972"/>
                  </a:lnTo>
                  <a:lnTo>
                    <a:pt x="185774" y="1686719"/>
                  </a:lnTo>
                  <a:lnTo>
                    <a:pt x="192523" y="1693069"/>
                  </a:lnTo>
                  <a:lnTo>
                    <a:pt x="199668" y="1698625"/>
                  </a:lnTo>
                  <a:lnTo>
                    <a:pt x="207607" y="1702991"/>
                  </a:lnTo>
                  <a:lnTo>
                    <a:pt x="216340" y="1707356"/>
                  </a:lnTo>
                  <a:lnTo>
                    <a:pt x="224676" y="1710531"/>
                  </a:lnTo>
                  <a:lnTo>
                    <a:pt x="233806" y="1712913"/>
                  </a:lnTo>
                  <a:lnTo>
                    <a:pt x="243333" y="1714103"/>
                  </a:lnTo>
                  <a:lnTo>
                    <a:pt x="252860" y="1714897"/>
                  </a:lnTo>
                  <a:lnTo>
                    <a:pt x="1741040" y="1714897"/>
                  </a:lnTo>
                  <a:lnTo>
                    <a:pt x="1750567" y="1714103"/>
                  </a:lnTo>
                  <a:lnTo>
                    <a:pt x="1759697" y="1712913"/>
                  </a:lnTo>
                  <a:lnTo>
                    <a:pt x="1769224" y="1710531"/>
                  </a:lnTo>
                  <a:lnTo>
                    <a:pt x="1777560" y="1707356"/>
                  </a:lnTo>
                  <a:lnTo>
                    <a:pt x="1785896" y="1702991"/>
                  </a:lnTo>
                  <a:lnTo>
                    <a:pt x="1794232" y="1698625"/>
                  </a:lnTo>
                  <a:lnTo>
                    <a:pt x="1801377" y="1693069"/>
                  </a:lnTo>
                  <a:lnTo>
                    <a:pt x="1808126" y="1686719"/>
                  </a:lnTo>
                  <a:lnTo>
                    <a:pt x="1813683" y="1679972"/>
                  </a:lnTo>
                  <a:lnTo>
                    <a:pt x="1819240" y="1672828"/>
                  </a:lnTo>
                  <a:lnTo>
                    <a:pt x="1824401" y="1665288"/>
                  </a:lnTo>
                  <a:lnTo>
                    <a:pt x="1828370" y="1656953"/>
                  </a:lnTo>
                  <a:lnTo>
                    <a:pt x="1831546" y="1647825"/>
                  </a:lnTo>
                  <a:lnTo>
                    <a:pt x="1833531" y="1639094"/>
                  </a:lnTo>
                  <a:lnTo>
                    <a:pt x="1835516" y="1629569"/>
                  </a:lnTo>
                  <a:lnTo>
                    <a:pt x="1835912" y="1619647"/>
                  </a:lnTo>
                  <a:lnTo>
                    <a:pt x="1835912" y="369490"/>
                  </a:lnTo>
                  <a:lnTo>
                    <a:pt x="1835516" y="359965"/>
                  </a:lnTo>
                  <a:lnTo>
                    <a:pt x="1833531" y="350837"/>
                  </a:lnTo>
                  <a:lnTo>
                    <a:pt x="1831546" y="341312"/>
                  </a:lnTo>
                  <a:lnTo>
                    <a:pt x="1828370" y="332581"/>
                  </a:lnTo>
                  <a:lnTo>
                    <a:pt x="1824401" y="324644"/>
                  </a:lnTo>
                  <a:lnTo>
                    <a:pt x="1819240" y="316706"/>
                  </a:lnTo>
                  <a:lnTo>
                    <a:pt x="1813683" y="309562"/>
                  </a:lnTo>
                  <a:lnTo>
                    <a:pt x="1808126" y="302815"/>
                  </a:lnTo>
                  <a:lnTo>
                    <a:pt x="1801377" y="296465"/>
                  </a:lnTo>
                  <a:lnTo>
                    <a:pt x="1794232" y="290909"/>
                  </a:lnTo>
                  <a:lnTo>
                    <a:pt x="1785896" y="286147"/>
                  </a:lnTo>
                  <a:lnTo>
                    <a:pt x="1777560" y="282178"/>
                  </a:lnTo>
                  <a:lnTo>
                    <a:pt x="1769224" y="279003"/>
                  </a:lnTo>
                  <a:lnTo>
                    <a:pt x="1759697" y="276622"/>
                  </a:lnTo>
                  <a:lnTo>
                    <a:pt x="1750567" y="275431"/>
                  </a:lnTo>
                  <a:lnTo>
                    <a:pt x="1741040" y="274637"/>
                  </a:lnTo>
                  <a:lnTo>
                    <a:pt x="1613221" y="274637"/>
                  </a:lnTo>
                  <a:lnTo>
                    <a:pt x="1613221" y="338931"/>
                  </a:lnTo>
                  <a:lnTo>
                    <a:pt x="1366316" y="338931"/>
                  </a:lnTo>
                  <a:lnTo>
                    <a:pt x="1366316" y="274637"/>
                  </a:lnTo>
                  <a:lnTo>
                    <a:pt x="596622" y="274637"/>
                  </a:lnTo>
                  <a:lnTo>
                    <a:pt x="596622" y="338931"/>
                  </a:lnTo>
                  <a:lnTo>
                    <a:pt x="349717" y="338931"/>
                  </a:lnTo>
                  <a:lnTo>
                    <a:pt x="349717" y="274637"/>
                  </a:lnTo>
                  <a:lnTo>
                    <a:pt x="252860" y="274637"/>
                  </a:lnTo>
                  <a:close/>
                  <a:moveTo>
                    <a:pt x="442207" y="0"/>
                  </a:moveTo>
                  <a:lnTo>
                    <a:pt x="565660" y="0"/>
                  </a:lnTo>
                  <a:lnTo>
                    <a:pt x="565660" y="116284"/>
                  </a:lnTo>
                  <a:lnTo>
                    <a:pt x="1397278" y="116284"/>
                  </a:lnTo>
                  <a:lnTo>
                    <a:pt x="1397278" y="215503"/>
                  </a:lnTo>
                  <a:lnTo>
                    <a:pt x="1397278" y="307975"/>
                  </a:lnTo>
                  <a:lnTo>
                    <a:pt x="1461188" y="307975"/>
                  </a:lnTo>
                  <a:lnTo>
                    <a:pt x="1461188" y="0"/>
                  </a:lnTo>
                  <a:lnTo>
                    <a:pt x="1551296" y="0"/>
                  </a:lnTo>
                  <a:lnTo>
                    <a:pt x="1551296" y="116284"/>
                  </a:lnTo>
                  <a:lnTo>
                    <a:pt x="1741040" y="116284"/>
                  </a:lnTo>
                  <a:lnTo>
                    <a:pt x="1754140" y="116681"/>
                  </a:lnTo>
                  <a:lnTo>
                    <a:pt x="1766446" y="117475"/>
                  </a:lnTo>
                  <a:lnTo>
                    <a:pt x="1779148" y="119062"/>
                  </a:lnTo>
                  <a:lnTo>
                    <a:pt x="1791851" y="121840"/>
                  </a:lnTo>
                  <a:lnTo>
                    <a:pt x="1804156" y="124222"/>
                  </a:lnTo>
                  <a:lnTo>
                    <a:pt x="1816065" y="127794"/>
                  </a:lnTo>
                  <a:lnTo>
                    <a:pt x="1827973" y="131762"/>
                  </a:lnTo>
                  <a:lnTo>
                    <a:pt x="1839088" y="136525"/>
                  </a:lnTo>
                  <a:lnTo>
                    <a:pt x="1850600" y="141684"/>
                  </a:lnTo>
                  <a:lnTo>
                    <a:pt x="1861318" y="147240"/>
                  </a:lnTo>
                  <a:lnTo>
                    <a:pt x="1872035" y="152797"/>
                  </a:lnTo>
                  <a:lnTo>
                    <a:pt x="1882356" y="159544"/>
                  </a:lnTo>
                  <a:lnTo>
                    <a:pt x="1892280" y="167084"/>
                  </a:lnTo>
                  <a:lnTo>
                    <a:pt x="1901807" y="174228"/>
                  </a:lnTo>
                  <a:lnTo>
                    <a:pt x="1911334" y="182165"/>
                  </a:lnTo>
                  <a:lnTo>
                    <a:pt x="1919670" y="190500"/>
                  </a:lnTo>
                  <a:lnTo>
                    <a:pt x="1928006" y="199231"/>
                  </a:lnTo>
                  <a:lnTo>
                    <a:pt x="1935945" y="208756"/>
                  </a:lnTo>
                  <a:lnTo>
                    <a:pt x="1943884" y="218281"/>
                  </a:lnTo>
                  <a:lnTo>
                    <a:pt x="1951029" y="228203"/>
                  </a:lnTo>
                  <a:lnTo>
                    <a:pt x="1957380" y="238125"/>
                  </a:lnTo>
                  <a:lnTo>
                    <a:pt x="1963732" y="249237"/>
                  </a:lnTo>
                  <a:lnTo>
                    <a:pt x="1968892" y="259953"/>
                  </a:lnTo>
                  <a:lnTo>
                    <a:pt x="1974052" y="271065"/>
                  </a:lnTo>
                  <a:lnTo>
                    <a:pt x="1978816" y="282575"/>
                  </a:lnTo>
                  <a:lnTo>
                    <a:pt x="1982389" y="294084"/>
                  </a:lnTo>
                  <a:lnTo>
                    <a:pt x="1985961" y="306387"/>
                  </a:lnTo>
                  <a:lnTo>
                    <a:pt x="1988740" y="318690"/>
                  </a:lnTo>
                  <a:lnTo>
                    <a:pt x="1991122" y="330994"/>
                  </a:lnTo>
                  <a:lnTo>
                    <a:pt x="1992709" y="344090"/>
                  </a:lnTo>
                  <a:lnTo>
                    <a:pt x="1993503" y="356790"/>
                  </a:lnTo>
                  <a:lnTo>
                    <a:pt x="1993900" y="369490"/>
                  </a:lnTo>
                  <a:lnTo>
                    <a:pt x="1993900" y="1619647"/>
                  </a:lnTo>
                  <a:lnTo>
                    <a:pt x="1993503" y="1632744"/>
                  </a:lnTo>
                  <a:lnTo>
                    <a:pt x="1992709" y="1645841"/>
                  </a:lnTo>
                  <a:lnTo>
                    <a:pt x="1991122" y="1658541"/>
                  </a:lnTo>
                  <a:lnTo>
                    <a:pt x="1988740" y="1670844"/>
                  </a:lnTo>
                  <a:lnTo>
                    <a:pt x="1985961" y="1682750"/>
                  </a:lnTo>
                  <a:lnTo>
                    <a:pt x="1982389" y="1695053"/>
                  </a:lnTo>
                  <a:lnTo>
                    <a:pt x="1978816" y="1706960"/>
                  </a:lnTo>
                  <a:lnTo>
                    <a:pt x="1974052" y="1718469"/>
                  </a:lnTo>
                  <a:lnTo>
                    <a:pt x="1968892" y="1729581"/>
                  </a:lnTo>
                  <a:lnTo>
                    <a:pt x="1963732" y="1740694"/>
                  </a:lnTo>
                  <a:lnTo>
                    <a:pt x="1957380" y="1751410"/>
                  </a:lnTo>
                  <a:lnTo>
                    <a:pt x="1951029" y="1761331"/>
                  </a:lnTo>
                  <a:lnTo>
                    <a:pt x="1943884" y="1771650"/>
                  </a:lnTo>
                  <a:lnTo>
                    <a:pt x="1935945" y="1780778"/>
                  </a:lnTo>
                  <a:lnTo>
                    <a:pt x="1928006" y="1789906"/>
                  </a:lnTo>
                  <a:lnTo>
                    <a:pt x="1919670" y="1799035"/>
                  </a:lnTo>
                  <a:lnTo>
                    <a:pt x="1911334" y="1807369"/>
                  </a:lnTo>
                  <a:lnTo>
                    <a:pt x="1901807" y="1815306"/>
                  </a:lnTo>
                  <a:lnTo>
                    <a:pt x="1892280" y="1822847"/>
                  </a:lnTo>
                  <a:lnTo>
                    <a:pt x="1882356" y="1829594"/>
                  </a:lnTo>
                  <a:lnTo>
                    <a:pt x="1872035" y="1836341"/>
                  </a:lnTo>
                  <a:lnTo>
                    <a:pt x="1861318" y="1842294"/>
                  </a:lnTo>
                  <a:lnTo>
                    <a:pt x="1850600" y="1848247"/>
                  </a:lnTo>
                  <a:lnTo>
                    <a:pt x="1839088" y="1853406"/>
                  </a:lnTo>
                  <a:lnTo>
                    <a:pt x="1827973" y="1857375"/>
                  </a:lnTo>
                  <a:lnTo>
                    <a:pt x="1816065" y="1861741"/>
                  </a:lnTo>
                  <a:lnTo>
                    <a:pt x="1804156" y="1864916"/>
                  </a:lnTo>
                  <a:lnTo>
                    <a:pt x="1791851" y="1868091"/>
                  </a:lnTo>
                  <a:lnTo>
                    <a:pt x="1779148" y="1870075"/>
                  </a:lnTo>
                  <a:lnTo>
                    <a:pt x="1766446" y="1871663"/>
                  </a:lnTo>
                  <a:lnTo>
                    <a:pt x="1754140" y="1872456"/>
                  </a:lnTo>
                  <a:lnTo>
                    <a:pt x="1741040" y="1873250"/>
                  </a:lnTo>
                  <a:lnTo>
                    <a:pt x="252860" y="1873250"/>
                  </a:lnTo>
                  <a:lnTo>
                    <a:pt x="239760" y="1872456"/>
                  </a:lnTo>
                  <a:lnTo>
                    <a:pt x="227058" y="1871663"/>
                  </a:lnTo>
                  <a:lnTo>
                    <a:pt x="214355" y="1870075"/>
                  </a:lnTo>
                  <a:lnTo>
                    <a:pt x="201653" y="1868091"/>
                  </a:lnTo>
                  <a:lnTo>
                    <a:pt x="189744" y="1864916"/>
                  </a:lnTo>
                  <a:lnTo>
                    <a:pt x="177835" y="1861741"/>
                  </a:lnTo>
                  <a:lnTo>
                    <a:pt x="165927" y="1857375"/>
                  </a:lnTo>
                  <a:lnTo>
                    <a:pt x="154018" y="1853406"/>
                  </a:lnTo>
                  <a:lnTo>
                    <a:pt x="143300" y="1848247"/>
                  </a:lnTo>
                  <a:lnTo>
                    <a:pt x="132186" y="1842294"/>
                  </a:lnTo>
                  <a:lnTo>
                    <a:pt x="121865" y="1836341"/>
                  </a:lnTo>
                  <a:lnTo>
                    <a:pt x="111147" y="1829594"/>
                  </a:lnTo>
                  <a:lnTo>
                    <a:pt x="101620" y="1822847"/>
                  </a:lnTo>
                  <a:lnTo>
                    <a:pt x="91696" y="1815306"/>
                  </a:lnTo>
                  <a:lnTo>
                    <a:pt x="82566" y="1807369"/>
                  </a:lnTo>
                  <a:lnTo>
                    <a:pt x="74230" y="1799035"/>
                  </a:lnTo>
                  <a:lnTo>
                    <a:pt x="65497" y="1789906"/>
                  </a:lnTo>
                  <a:lnTo>
                    <a:pt x="57558" y="1780778"/>
                  </a:lnTo>
                  <a:lnTo>
                    <a:pt x="50016" y="1771650"/>
                  </a:lnTo>
                  <a:lnTo>
                    <a:pt x="42871" y="1761331"/>
                  </a:lnTo>
                  <a:lnTo>
                    <a:pt x="36520" y="1751410"/>
                  </a:lnTo>
                  <a:lnTo>
                    <a:pt x="30168" y="1740694"/>
                  </a:lnTo>
                  <a:lnTo>
                    <a:pt x="24611" y="1729581"/>
                  </a:lnTo>
                  <a:lnTo>
                    <a:pt x="19848" y="1718469"/>
                  </a:lnTo>
                  <a:lnTo>
                    <a:pt x="15084" y="1706960"/>
                  </a:lnTo>
                  <a:lnTo>
                    <a:pt x="11115" y="1695053"/>
                  </a:lnTo>
                  <a:lnTo>
                    <a:pt x="7939" y="1682750"/>
                  </a:lnTo>
                  <a:lnTo>
                    <a:pt x="4763" y="1670844"/>
                  </a:lnTo>
                  <a:lnTo>
                    <a:pt x="2779" y="1658541"/>
                  </a:lnTo>
                  <a:lnTo>
                    <a:pt x="1191" y="1645841"/>
                  </a:lnTo>
                  <a:lnTo>
                    <a:pt x="0" y="1632744"/>
                  </a:lnTo>
                  <a:lnTo>
                    <a:pt x="0" y="1619647"/>
                  </a:lnTo>
                  <a:lnTo>
                    <a:pt x="0" y="369490"/>
                  </a:lnTo>
                  <a:lnTo>
                    <a:pt x="0" y="356790"/>
                  </a:lnTo>
                  <a:lnTo>
                    <a:pt x="1191" y="344090"/>
                  </a:lnTo>
                  <a:lnTo>
                    <a:pt x="2779" y="330994"/>
                  </a:lnTo>
                  <a:lnTo>
                    <a:pt x="4763" y="318690"/>
                  </a:lnTo>
                  <a:lnTo>
                    <a:pt x="7939" y="306387"/>
                  </a:lnTo>
                  <a:lnTo>
                    <a:pt x="11115" y="294084"/>
                  </a:lnTo>
                  <a:lnTo>
                    <a:pt x="15084" y="282575"/>
                  </a:lnTo>
                  <a:lnTo>
                    <a:pt x="19848" y="271065"/>
                  </a:lnTo>
                  <a:lnTo>
                    <a:pt x="24611" y="259953"/>
                  </a:lnTo>
                  <a:lnTo>
                    <a:pt x="30168" y="249237"/>
                  </a:lnTo>
                  <a:lnTo>
                    <a:pt x="36520" y="238125"/>
                  </a:lnTo>
                  <a:lnTo>
                    <a:pt x="42871" y="228203"/>
                  </a:lnTo>
                  <a:lnTo>
                    <a:pt x="50016" y="218281"/>
                  </a:lnTo>
                  <a:lnTo>
                    <a:pt x="57558" y="208756"/>
                  </a:lnTo>
                  <a:lnTo>
                    <a:pt x="65497" y="199231"/>
                  </a:lnTo>
                  <a:lnTo>
                    <a:pt x="74230" y="190500"/>
                  </a:lnTo>
                  <a:lnTo>
                    <a:pt x="82566" y="182165"/>
                  </a:lnTo>
                  <a:lnTo>
                    <a:pt x="91696" y="174228"/>
                  </a:lnTo>
                  <a:lnTo>
                    <a:pt x="101620" y="167084"/>
                  </a:lnTo>
                  <a:lnTo>
                    <a:pt x="111147" y="159544"/>
                  </a:lnTo>
                  <a:lnTo>
                    <a:pt x="121865" y="152797"/>
                  </a:lnTo>
                  <a:lnTo>
                    <a:pt x="132186" y="147240"/>
                  </a:lnTo>
                  <a:lnTo>
                    <a:pt x="143300" y="141684"/>
                  </a:lnTo>
                  <a:lnTo>
                    <a:pt x="154018" y="136525"/>
                  </a:lnTo>
                  <a:lnTo>
                    <a:pt x="165927" y="131762"/>
                  </a:lnTo>
                  <a:lnTo>
                    <a:pt x="177835" y="127794"/>
                  </a:lnTo>
                  <a:lnTo>
                    <a:pt x="189744" y="124222"/>
                  </a:lnTo>
                  <a:lnTo>
                    <a:pt x="201653" y="121840"/>
                  </a:lnTo>
                  <a:lnTo>
                    <a:pt x="214355" y="119062"/>
                  </a:lnTo>
                  <a:lnTo>
                    <a:pt x="227058" y="117475"/>
                  </a:lnTo>
                  <a:lnTo>
                    <a:pt x="239760" y="116681"/>
                  </a:lnTo>
                  <a:lnTo>
                    <a:pt x="252860" y="116284"/>
                  </a:lnTo>
                  <a:lnTo>
                    <a:pt x="380679" y="116284"/>
                  </a:lnTo>
                  <a:lnTo>
                    <a:pt x="380679" y="215503"/>
                  </a:lnTo>
                  <a:lnTo>
                    <a:pt x="380679" y="307975"/>
                  </a:lnTo>
                  <a:lnTo>
                    <a:pt x="442207" y="307975"/>
                  </a:lnTo>
                  <a:lnTo>
                    <a:pt x="44220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335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60" name="组合 135">
            <a:extLst>
              <a:ext uri="{FF2B5EF4-FFF2-40B4-BE49-F238E27FC236}">
                <a16:creationId xmlns:a16="http://schemas.microsoft.com/office/drawing/2014/main" id="{35102EEB-2CF6-49E6-9B65-854A8B37286D}"/>
              </a:ext>
            </a:extLst>
          </p:cNvPr>
          <p:cNvGrpSpPr/>
          <p:nvPr/>
        </p:nvGrpSpPr>
        <p:grpSpPr>
          <a:xfrm>
            <a:off x="13917389" y="3421237"/>
            <a:ext cx="1122600" cy="1302395"/>
            <a:chOff x="5301679" y="3724016"/>
            <a:chExt cx="1123045" cy="1302732"/>
          </a:xfrm>
        </p:grpSpPr>
        <p:sp>
          <p:nvSpPr>
            <p:cNvPr id="61" name="六边形 136">
              <a:extLst>
                <a:ext uri="{FF2B5EF4-FFF2-40B4-BE49-F238E27FC236}">
                  <a16:creationId xmlns:a16="http://schemas.microsoft.com/office/drawing/2014/main" id="{F1F73881-5F80-415D-A6DC-CE11661F5455}"/>
                </a:ext>
              </a:extLst>
            </p:cNvPr>
            <p:cNvSpPr/>
            <p:nvPr/>
          </p:nvSpPr>
          <p:spPr>
            <a:xfrm rot="5400000">
              <a:off x="5211836" y="3813859"/>
              <a:ext cx="1302732" cy="1123045"/>
            </a:xfrm>
            <a:prstGeom prst="hexag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35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2" name="KSO_Shape">
              <a:extLst>
                <a:ext uri="{FF2B5EF4-FFF2-40B4-BE49-F238E27FC236}">
                  <a16:creationId xmlns:a16="http://schemas.microsoft.com/office/drawing/2014/main" id="{3FCE5848-C590-4AC5-8463-E08A531A4FCF}"/>
                </a:ext>
              </a:extLst>
            </p:cNvPr>
            <p:cNvSpPr/>
            <p:nvPr/>
          </p:nvSpPr>
          <p:spPr bwMode="auto">
            <a:xfrm>
              <a:off x="5622788" y="4143426"/>
              <a:ext cx="480825" cy="453578"/>
            </a:xfrm>
            <a:custGeom>
              <a:avLst/>
              <a:gdLst>
                <a:gd name="T0" fmla="*/ 186247 w 2959101"/>
                <a:gd name="T1" fmla="*/ 1226349 h 2789237"/>
                <a:gd name="T2" fmla="*/ 230689 w 2959101"/>
                <a:gd name="T3" fmla="*/ 1237612 h 2789237"/>
                <a:gd name="T4" fmla="*/ 288413 w 2959101"/>
                <a:gd name="T5" fmla="*/ 1242988 h 2789237"/>
                <a:gd name="T6" fmla="*/ 479719 w 2959101"/>
                <a:gd name="T7" fmla="*/ 1671247 h 2789237"/>
                <a:gd name="T8" fmla="*/ 447792 w 2959101"/>
                <a:gd name="T9" fmla="*/ 1667919 h 2789237"/>
                <a:gd name="T10" fmla="*/ 425571 w 2959101"/>
                <a:gd name="T11" fmla="*/ 1655632 h 2789237"/>
                <a:gd name="T12" fmla="*/ 406415 w 2959101"/>
                <a:gd name="T13" fmla="*/ 1632337 h 2789237"/>
                <a:gd name="T14" fmla="*/ 1684037 w 2959101"/>
                <a:gd name="T15" fmla="*/ 1235155 h 2789237"/>
                <a:gd name="T16" fmla="*/ 1739462 w 2959101"/>
                <a:gd name="T17" fmla="*/ 1231059 h 2789237"/>
                <a:gd name="T18" fmla="*/ 1778540 w 2959101"/>
                <a:gd name="T19" fmla="*/ 1219540 h 2789237"/>
                <a:gd name="T20" fmla="*/ 1816086 w 2959101"/>
                <a:gd name="T21" fmla="*/ 1198804 h 2789237"/>
                <a:gd name="T22" fmla="*/ 1573698 w 2959101"/>
                <a:gd name="T23" fmla="*/ 1645505 h 2789237"/>
                <a:gd name="T24" fmla="*/ 1560927 w 2959101"/>
                <a:gd name="T25" fmla="*/ 1659840 h 2789237"/>
                <a:gd name="T26" fmla="*/ 1547390 w 2959101"/>
                <a:gd name="T27" fmla="*/ 1666496 h 2789237"/>
                <a:gd name="T28" fmla="*/ 1509589 w 2959101"/>
                <a:gd name="T29" fmla="*/ 1671104 h 2789237"/>
                <a:gd name="T30" fmla="*/ 1044479 w 2959101"/>
                <a:gd name="T31" fmla="*/ 1465033 h 2789237"/>
                <a:gd name="T32" fmla="*/ 653055 w 2959101"/>
                <a:gd name="T33" fmla="*/ 989868 h 2789237"/>
                <a:gd name="T34" fmla="*/ 262244 w 2959101"/>
                <a:gd name="T35" fmla="*/ 1208432 h 2789237"/>
                <a:gd name="T36" fmla="*/ 203201 w 2959101"/>
                <a:gd name="T37" fmla="*/ 1197683 h 2789237"/>
                <a:gd name="T38" fmla="*/ 151059 w 2959101"/>
                <a:gd name="T39" fmla="*/ 1173369 h 2789237"/>
                <a:gd name="T40" fmla="*/ 106841 w 2959101"/>
                <a:gd name="T41" fmla="*/ 1139075 h 2789237"/>
                <a:gd name="T42" fmla="*/ 72846 w 2959101"/>
                <a:gd name="T43" fmla="*/ 1097359 h 2789237"/>
                <a:gd name="T44" fmla="*/ 49586 w 2959101"/>
                <a:gd name="T45" fmla="*/ 1051547 h 2789237"/>
                <a:gd name="T46" fmla="*/ 39874 w 2959101"/>
                <a:gd name="T47" fmla="*/ 1004712 h 2789237"/>
                <a:gd name="T48" fmla="*/ 44474 w 2959101"/>
                <a:gd name="T49" fmla="*/ 953782 h 2789237"/>
                <a:gd name="T50" fmla="*/ 156427 w 2959101"/>
                <a:gd name="T51" fmla="*/ 723445 h 2789237"/>
                <a:gd name="T52" fmla="*/ 1881769 w 2959101"/>
                <a:gd name="T53" fmla="*/ 891877 h 2789237"/>
                <a:gd name="T54" fmla="*/ 1894788 w 2959101"/>
                <a:gd name="T55" fmla="*/ 923328 h 2789237"/>
                <a:gd name="T56" fmla="*/ 1902958 w 2959101"/>
                <a:gd name="T57" fmla="*/ 957080 h 2789237"/>
                <a:gd name="T58" fmla="*/ 1904745 w 2959101"/>
                <a:gd name="T59" fmla="*/ 994156 h 2789237"/>
                <a:gd name="T60" fmla="*/ 1893767 w 2959101"/>
                <a:gd name="T61" fmla="*/ 1047342 h 2789237"/>
                <a:gd name="T62" fmla="*/ 1869771 w 2959101"/>
                <a:gd name="T63" fmla="*/ 1095413 h 2789237"/>
                <a:gd name="T64" fmla="*/ 1834797 w 2959101"/>
                <a:gd name="T65" fmla="*/ 1136069 h 2789237"/>
                <a:gd name="T66" fmla="*/ 1792164 w 2959101"/>
                <a:gd name="T67" fmla="*/ 1167520 h 2789237"/>
                <a:gd name="T68" fmla="*/ 1744425 w 2959101"/>
                <a:gd name="T69" fmla="*/ 1188999 h 2789237"/>
                <a:gd name="T70" fmla="*/ 1694645 w 2959101"/>
                <a:gd name="T71" fmla="*/ 1198460 h 2789237"/>
                <a:gd name="T72" fmla="*/ 1531517 w 2959101"/>
                <a:gd name="T73" fmla="*/ 727463 h 2789237"/>
                <a:gd name="T74" fmla="*/ 1310612 w 2959101"/>
                <a:gd name="T75" fmla="*/ 512 h 2789237"/>
                <a:gd name="T76" fmla="*/ 1333869 w 2959101"/>
                <a:gd name="T77" fmla="*/ 7934 h 2789237"/>
                <a:gd name="T78" fmla="*/ 1352526 w 2959101"/>
                <a:gd name="T79" fmla="*/ 26874 h 2789237"/>
                <a:gd name="T80" fmla="*/ 1493861 w 2959101"/>
                <a:gd name="T81" fmla="*/ 264384 h 2789237"/>
                <a:gd name="T82" fmla="*/ 892487 w 2959101"/>
                <a:gd name="T83" fmla="*/ 95976 h 2789237"/>
                <a:gd name="T84" fmla="*/ 832682 w 2959101"/>
                <a:gd name="T85" fmla="*/ 21499 h 2789237"/>
                <a:gd name="T86" fmla="*/ 658932 w 2959101"/>
                <a:gd name="T87" fmla="*/ 0 h 2789237"/>
                <a:gd name="T88" fmla="*/ 706710 w 2959101"/>
                <a:gd name="T89" fmla="*/ 3069 h 2789237"/>
                <a:gd name="T90" fmla="*/ 746568 w 2959101"/>
                <a:gd name="T91" fmla="*/ 12022 h 2789237"/>
                <a:gd name="T92" fmla="*/ 779783 w 2959101"/>
                <a:gd name="T93" fmla="*/ 26347 h 2789237"/>
                <a:gd name="T94" fmla="*/ 807888 w 2959101"/>
                <a:gd name="T95" fmla="*/ 45788 h 2789237"/>
                <a:gd name="T96" fmla="*/ 831905 w 2959101"/>
                <a:gd name="T97" fmla="*/ 69578 h 2789237"/>
                <a:gd name="T98" fmla="*/ 862565 w 2959101"/>
                <a:gd name="T99" fmla="*/ 112553 h 2789237"/>
                <a:gd name="T100" fmla="*/ 861798 w 2959101"/>
                <a:gd name="T101" fmla="*/ 328704 h 2789237"/>
                <a:gd name="T102" fmla="*/ 501800 w 2959101"/>
                <a:gd name="T103" fmla="*/ 83903 h 2789237"/>
                <a:gd name="T104" fmla="*/ 531183 w 2959101"/>
                <a:gd name="T105" fmla="*/ 43998 h 2789237"/>
                <a:gd name="T106" fmla="*/ 566697 w 2959101"/>
                <a:gd name="T107" fmla="*/ 17394 h 2789237"/>
                <a:gd name="T108" fmla="*/ 612431 w 2959101"/>
                <a:gd name="T109" fmla="*/ 3325 h 2789237"/>
                <a:gd name="T110" fmla="*/ 658932 w 2959101"/>
                <a:gd name="T111" fmla="*/ 0 h 2789237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2959101" h="2789237">
                  <a:moveTo>
                    <a:pt x="230188" y="1878012"/>
                  </a:moveTo>
                  <a:lnTo>
                    <a:pt x="253199" y="1889137"/>
                  </a:lnTo>
                  <a:lnTo>
                    <a:pt x="265102" y="1894302"/>
                  </a:lnTo>
                  <a:lnTo>
                    <a:pt x="277004" y="1898673"/>
                  </a:lnTo>
                  <a:lnTo>
                    <a:pt x="289303" y="1903440"/>
                  </a:lnTo>
                  <a:lnTo>
                    <a:pt x="301999" y="1907414"/>
                  </a:lnTo>
                  <a:lnTo>
                    <a:pt x="315092" y="1911387"/>
                  </a:lnTo>
                  <a:lnTo>
                    <a:pt x="328978" y="1914963"/>
                  </a:lnTo>
                  <a:lnTo>
                    <a:pt x="343657" y="1918538"/>
                  </a:lnTo>
                  <a:lnTo>
                    <a:pt x="358337" y="1920922"/>
                  </a:lnTo>
                  <a:lnTo>
                    <a:pt x="374207" y="1923704"/>
                  </a:lnTo>
                  <a:lnTo>
                    <a:pt x="391267" y="1925690"/>
                  </a:lnTo>
                  <a:lnTo>
                    <a:pt x="408724" y="1927279"/>
                  </a:lnTo>
                  <a:lnTo>
                    <a:pt x="427767" y="1928471"/>
                  </a:lnTo>
                  <a:lnTo>
                    <a:pt x="448001" y="1929266"/>
                  </a:lnTo>
                  <a:lnTo>
                    <a:pt x="469029" y="1929266"/>
                  </a:lnTo>
                  <a:lnTo>
                    <a:pt x="1446213" y="1929266"/>
                  </a:lnTo>
                  <a:lnTo>
                    <a:pt x="1293069" y="2273739"/>
                  </a:lnTo>
                  <a:lnTo>
                    <a:pt x="1446213" y="2593975"/>
                  </a:lnTo>
                  <a:lnTo>
                    <a:pt x="745164" y="2593975"/>
                  </a:lnTo>
                  <a:lnTo>
                    <a:pt x="733261" y="2593975"/>
                  </a:lnTo>
                  <a:lnTo>
                    <a:pt x="722946" y="2593181"/>
                  </a:lnTo>
                  <a:lnTo>
                    <a:pt x="713424" y="2591989"/>
                  </a:lnTo>
                  <a:lnTo>
                    <a:pt x="703902" y="2590399"/>
                  </a:lnTo>
                  <a:lnTo>
                    <a:pt x="695571" y="2588810"/>
                  </a:lnTo>
                  <a:lnTo>
                    <a:pt x="688032" y="2586029"/>
                  </a:lnTo>
                  <a:lnTo>
                    <a:pt x="680891" y="2582850"/>
                  </a:lnTo>
                  <a:lnTo>
                    <a:pt x="673750" y="2578877"/>
                  </a:lnTo>
                  <a:lnTo>
                    <a:pt x="667402" y="2574507"/>
                  </a:lnTo>
                  <a:lnTo>
                    <a:pt x="661054" y="2569739"/>
                  </a:lnTo>
                  <a:lnTo>
                    <a:pt x="655103" y="2564177"/>
                  </a:lnTo>
                  <a:lnTo>
                    <a:pt x="649151" y="2557422"/>
                  </a:lnTo>
                  <a:lnTo>
                    <a:pt x="643200" y="2550668"/>
                  </a:lnTo>
                  <a:lnTo>
                    <a:pt x="637646" y="2542324"/>
                  </a:lnTo>
                  <a:lnTo>
                    <a:pt x="631298" y="2533583"/>
                  </a:lnTo>
                  <a:lnTo>
                    <a:pt x="625347" y="2523650"/>
                  </a:lnTo>
                  <a:lnTo>
                    <a:pt x="230188" y="1878012"/>
                  </a:lnTo>
                  <a:close/>
                  <a:moveTo>
                    <a:pt x="1932679" y="1738312"/>
                  </a:moveTo>
                  <a:lnTo>
                    <a:pt x="1932679" y="1917109"/>
                  </a:lnTo>
                  <a:lnTo>
                    <a:pt x="2615872" y="1917109"/>
                  </a:lnTo>
                  <a:lnTo>
                    <a:pt x="2636106" y="1916711"/>
                  </a:lnTo>
                  <a:lnTo>
                    <a:pt x="2654356" y="1915917"/>
                  </a:lnTo>
                  <a:lnTo>
                    <a:pt x="2671416" y="1914725"/>
                  </a:lnTo>
                  <a:lnTo>
                    <a:pt x="2687286" y="1912738"/>
                  </a:lnTo>
                  <a:lnTo>
                    <a:pt x="2701965" y="1910751"/>
                  </a:lnTo>
                  <a:lnTo>
                    <a:pt x="2715851" y="1907970"/>
                  </a:lnTo>
                  <a:lnTo>
                    <a:pt x="2728547" y="1904791"/>
                  </a:lnTo>
                  <a:lnTo>
                    <a:pt x="2740449" y="1901216"/>
                  </a:lnTo>
                  <a:lnTo>
                    <a:pt x="2751955" y="1897640"/>
                  </a:lnTo>
                  <a:lnTo>
                    <a:pt x="2762667" y="1892872"/>
                  </a:lnTo>
                  <a:lnTo>
                    <a:pt x="2772982" y="1888104"/>
                  </a:lnTo>
                  <a:lnTo>
                    <a:pt x="2782901" y="1883336"/>
                  </a:lnTo>
                  <a:lnTo>
                    <a:pt x="2792423" y="1878171"/>
                  </a:lnTo>
                  <a:lnTo>
                    <a:pt x="2802341" y="1872608"/>
                  </a:lnTo>
                  <a:lnTo>
                    <a:pt x="2820988" y="1860688"/>
                  </a:lnTo>
                  <a:lnTo>
                    <a:pt x="2473441" y="2504355"/>
                  </a:lnTo>
                  <a:lnTo>
                    <a:pt x="2465506" y="2519056"/>
                  </a:lnTo>
                  <a:lnTo>
                    <a:pt x="2458364" y="2532168"/>
                  </a:lnTo>
                  <a:lnTo>
                    <a:pt x="2451223" y="2544088"/>
                  </a:lnTo>
                  <a:lnTo>
                    <a:pt x="2444478" y="2554021"/>
                  </a:lnTo>
                  <a:lnTo>
                    <a:pt x="2438130" y="2562365"/>
                  </a:lnTo>
                  <a:lnTo>
                    <a:pt x="2434956" y="2566338"/>
                  </a:lnTo>
                  <a:lnTo>
                    <a:pt x="2431386" y="2569914"/>
                  </a:lnTo>
                  <a:lnTo>
                    <a:pt x="2428212" y="2573092"/>
                  </a:lnTo>
                  <a:lnTo>
                    <a:pt x="2424641" y="2576271"/>
                  </a:lnTo>
                  <a:lnTo>
                    <a:pt x="2420674" y="2578655"/>
                  </a:lnTo>
                  <a:lnTo>
                    <a:pt x="2416706" y="2581039"/>
                  </a:lnTo>
                  <a:lnTo>
                    <a:pt x="2412342" y="2583025"/>
                  </a:lnTo>
                  <a:lnTo>
                    <a:pt x="2407978" y="2585012"/>
                  </a:lnTo>
                  <a:lnTo>
                    <a:pt x="2403614" y="2586601"/>
                  </a:lnTo>
                  <a:lnTo>
                    <a:pt x="2398059" y="2587793"/>
                  </a:lnTo>
                  <a:lnTo>
                    <a:pt x="2387347" y="2590575"/>
                  </a:lnTo>
                  <a:lnTo>
                    <a:pt x="2375048" y="2591767"/>
                  </a:lnTo>
                  <a:lnTo>
                    <a:pt x="2361162" y="2593356"/>
                  </a:lnTo>
                  <a:lnTo>
                    <a:pt x="2344896" y="2593753"/>
                  </a:lnTo>
                  <a:lnTo>
                    <a:pt x="2326645" y="2594151"/>
                  </a:lnTo>
                  <a:lnTo>
                    <a:pt x="2306411" y="2594151"/>
                  </a:lnTo>
                  <a:lnTo>
                    <a:pt x="1958864" y="2594151"/>
                  </a:lnTo>
                  <a:lnTo>
                    <a:pt x="1958864" y="2789237"/>
                  </a:lnTo>
                  <a:lnTo>
                    <a:pt x="1622425" y="2273907"/>
                  </a:lnTo>
                  <a:lnTo>
                    <a:pt x="1932679" y="1738312"/>
                  </a:lnTo>
                  <a:close/>
                  <a:moveTo>
                    <a:pt x="0" y="995362"/>
                  </a:moveTo>
                  <a:lnTo>
                    <a:pt x="674158" y="995362"/>
                  </a:lnTo>
                  <a:lnTo>
                    <a:pt x="950888" y="1437085"/>
                  </a:lnTo>
                  <a:lnTo>
                    <a:pt x="1014413" y="1536394"/>
                  </a:lnTo>
                  <a:lnTo>
                    <a:pt x="950888" y="1504615"/>
                  </a:lnTo>
                  <a:lnTo>
                    <a:pt x="840911" y="1449797"/>
                  </a:lnTo>
                  <a:lnTo>
                    <a:pt x="608251" y="1876425"/>
                  </a:lnTo>
                  <a:lnTo>
                    <a:pt x="426411" y="1876425"/>
                  </a:lnTo>
                  <a:lnTo>
                    <a:pt x="407353" y="1875631"/>
                  </a:lnTo>
                  <a:lnTo>
                    <a:pt x="388296" y="1874439"/>
                  </a:lnTo>
                  <a:lnTo>
                    <a:pt x="369635" y="1871658"/>
                  </a:lnTo>
                  <a:lnTo>
                    <a:pt x="350975" y="1868083"/>
                  </a:lnTo>
                  <a:lnTo>
                    <a:pt x="333506" y="1864111"/>
                  </a:lnTo>
                  <a:lnTo>
                    <a:pt x="315639" y="1858947"/>
                  </a:lnTo>
                  <a:lnTo>
                    <a:pt x="298567" y="1852988"/>
                  </a:lnTo>
                  <a:lnTo>
                    <a:pt x="281892" y="1845838"/>
                  </a:lnTo>
                  <a:lnTo>
                    <a:pt x="265614" y="1838291"/>
                  </a:lnTo>
                  <a:lnTo>
                    <a:pt x="249732" y="1829949"/>
                  </a:lnTo>
                  <a:lnTo>
                    <a:pt x="234645" y="1821210"/>
                  </a:lnTo>
                  <a:lnTo>
                    <a:pt x="219955" y="1811676"/>
                  </a:lnTo>
                  <a:lnTo>
                    <a:pt x="205662" y="1801745"/>
                  </a:lnTo>
                  <a:lnTo>
                    <a:pt x="192163" y="1791020"/>
                  </a:lnTo>
                  <a:lnTo>
                    <a:pt x="179061" y="1779500"/>
                  </a:lnTo>
                  <a:lnTo>
                    <a:pt x="165959" y="1767981"/>
                  </a:lnTo>
                  <a:lnTo>
                    <a:pt x="154445" y="1755666"/>
                  </a:lnTo>
                  <a:lnTo>
                    <a:pt x="142931" y="1743352"/>
                  </a:lnTo>
                  <a:lnTo>
                    <a:pt x="132211" y="1730243"/>
                  </a:lnTo>
                  <a:lnTo>
                    <a:pt x="122285" y="1716738"/>
                  </a:lnTo>
                  <a:lnTo>
                    <a:pt x="113154" y="1703232"/>
                  </a:lnTo>
                  <a:lnTo>
                    <a:pt x="104419" y="1689328"/>
                  </a:lnTo>
                  <a:lnTo>
                    <a:pt x="96479" y="1675425"/>
                  </a:lnTo>
                  <a:lnTo>
                    <a:pt x="89332" y="1661125"/>
                  </a:lnTo>
                  <a:lnTo>
                    <a:pt x="82979" y="1646824"/>
                  </a:lnTo>
                  <a:lnTo>
                    <a:pt x="77024" y="1632127"/>
                  </a:lnTo>
                  <a:lnTo>
                    <a:pt x="72657" y="1617826"/>
                  </a:lnTo>
                  <a:lnTo>
                    <a:pt x="68289" y="1602732"/>
                  </a:lnTo>
                  <a:lnTo>
                    <a:pt x="65510" y="1588431"/>
                  </a:lnTo>
                  <a:lnTo>
                    <a:pt x="63128" y="1574131"/>
                  </a:lnTo>
                  <a:lnTo>
                    <a:pt x="61937" y="1559433"/>
                  </a:lnTo>
                  <a:lnTo>
                    <a:pt x="61540" y="1545133"/>
                  </a:lnTo>
                  <a:lnTo>
                    <a:pt x="61937" y="1528846"/>
                  </a:lnTo>
                  <a:lnTo>
                    <a:pt x="63128" y="1512560"/>
                  </a:lnTo>
                  <a:lnTo>
                    <a:pt x="65907" y="1496273"/>
                  </a:lnTo>
                  <a:lnTo>
                    <a:pt x="69083" y="1480384"/>
                  </a:lnTo>
                  <a:lnTo>
                    <a:pt x="73848" y="1465289"/>
                  </a:lnTo>
                  <a:lnTo>
                    <a:pt x="79009" y="1449400"/>
                  </a:lnTo>
                  <a:lnTo>
                    <a:pt x="85362" y="1433908"/>
                  </a:lnTo>
                  <a:lnTo>
                    <a:pt x="92508" y="1418813"/>
                  </a:lnTo>
                  <a:lnTo>
                    <a:pt x="242983" y="1122874"/>
                  </a:lnTo>
                  <a:lnTo>
                    <a:pt x="0" y="995362"/>
                  </a:lnTo>
                  <a:close/>
                  <a:moveTo>
                    <a:pt x="2574057" y="833437"/>
                  </a:moveTo>
                  <a:lnTo>
                    <a:pt x="2912705" y="1366837"/>
                  </a:lnTo>
                  <a:lnTo>
                    <a:pt x="2917861" y="1375172"/>
                  </a:lnTo>
                  <a:lnTo>
                    <a:pt x="2923016" y="1384300"/>
                  </a:lnTo>
                  <a:lnTo>
                    <a:pt x="2927378" y="1393428"/>
                  </a:lnTo>
                  <a:lnTo>
                    <a:pt x="2931740" y="1402953"/>
                  </a:lnTo>
                  <a:lnTo>
                    <a:pt x="2936102" y="1412478"/>
                  </a:lnTo>
                  <a:lnTo>
                    <a:pt x="2940067" y="1422797"/>
                  </a:lnTo>
                  <a:lnTo>
                    <a:pt x="2943239" y="1433116"/>
                  </a:lnTo>
                  <a:lnTo>
                    <a:pt x="2946808" y="1443434"/>
                  </a:lnTo>
                  <a:lnTo>
                    <a:pt x="2949188" y="1453753"/>
                  </a:lnTo>
                  <a:lnTo>
                    <a:pt x="2951963" y="1464469"/>
                  </a:lnTo>
                  <a:lnTo>
                    <a:pt x="2954343" y="1474788"/>
                  </a:lnTo>
                  <a:lnTo>
                    <a:pt x="2955929" y="1485503"/>
                  </a:lnTo>
                  <a:lnTo>
                    <a:pt x="2957118" y="1495822"/>
                  </a:lnTo>
                  <a:lnTo>
                    <a:pt x="2958308" y="1505744"/>
                  </a:lnTo>
                  <a:lnTo>
                    <a:pt x="2958705" y="1516063"/>
                  </a:lnTo>
                  <a:lnTo>
                    <a:pt x="2959101" y="1525588"/>
                  </a:lnTo>
                  <a:lnTo>
                    <a:pt x="2958705" y="1543050"/>
                  </a:lnTo>
                  <a:lnTo>
                    <a:pt x="2956722" y="1560116"/>
                  </a:lnTo>
                  <a:lnTo>
                    <a:pt x="2954739" y="1576784"/>
                  </a:lnTo>
                  <a:lnTo>
                    <a:pt x="2951170" y="1593453"/>
                  </a:lnTo>
                  <a:lnTo>
                    <a:pt x="2946808" y="1609725"/>
                  </a:lnTo>
                  <a:lnTo>
                    <a:pt x="2941653" y="1625600"/>
                  </a:lnTo>
                  <a:lnTo>
                    <a:pt x="2935705" y="1641475"/>
                  </a:lnTo>
                  <a:lnTo>
                    <a:pt x="2928964" y="1656556"/>
                  </a:lnTo>
                  <a:lnTo>
                    <a:pt x="2921429" y="1671638"/>
                  </a:lnTo>
                  <a:lnTo>
                    <a:pt x="2913102" y="1685925"/>
                  </a:lnTo>
                  <a:lnTo>
                    <a:pt x="2904378" y="1700213"/>
                  </a:lnTo>
                  <a:lnTo>
                    <a:pt x="2894464" y="1713706"/>
                  </a:lnTo>
                  <a:lnTo>
                    <a:pt x="2884154" y="1726803"/>
                  </a:lnTo>
                  <a:lnTo>
                    <a:pt x="2873448" y="1739106"/>
                  </a:lnTo>
                  <a:lnTo>
                    <a:pt x="2862344" y="1751410"/>
                  </a:lnTo>
                  <a:lnTo>
                    <a:pt x="2850052" y="1763316"/>
                  </a:lnTo>
                  <a:lnTo>
                    <a:pt x="2837759" y="1774031"/>
                  </a:lnTo>
                  <a:lnTo>
                    <a:pt x="2825069" y="1784747"/>
                  </a:lnTo>
                  <a:lnTo>
                    <a:pt x="2811983" y="1794272"/>
                  </a:lnTo>
                  <a:lnTo>
                    <a:pt x="2797708" y="1803797"/>
                  </a:lnTo>
                  <a:lnTo>
                    <a:pt x="2783829" y="1812131"/>
                  </a:lnTo>
                  <a:lnTo>
                    <a:pt x="2769950" y="1820466"/>
                  </a:lnTo>
                  <a:lnTo>
                    <a:pt x="2754881" y="1827610"/>
                  </a:lnTo>
                  <a:lnTo>
                    <a:pt x="2740209" y="1834753"/>
                  </a:lnTo>
                  <a:lnTo>
                    <a:pt x="2725140" y="1840310"/>
                  </a:lnTo>
                  <a:lnTo>
                    <a:pt x="2709675" y="1845469"/>
                  </a:lnTo>
                  <a:lnTo>
                    <a:pt x="2694606" y="1849835"/>
                  </a:lnTo>
                  <a:lnTo>
                    <a:pt x="2679141" y="1853803"/>
                  </a:lnTo>
                  <a:lnTo>
                    <a:pt x="2663279" y="1856978"/>
                  </a:lnTo>
                  <a:lnTo>
                    <a:pt x="2648211" y="1858566"/>
                  </a:lnTo>
                  <a:lnTo>
                    <a:pt x="2632349" y="1860153"/>
                  </a:lnTo>
                  <a:lnTo>
                    <a:pt x="2616487" y="1860550"/>
                  </a:lnTo>
                  <a:lnTo>
                    <a:pt x="2418215" y="1860550"/>
                  </a:lnTo>
                  <a:lnTo>
                    <a:pt x="2078376" y="1290637"/>
                  </a:lnTo>
                  <a:lnTo>
                    <a:pt x="2008188" y="1171972"/>
                  </a:lnTo>
                  <a:lnTo>
                    <a:pt x="2378957" y="1129109"/>
                  </a:lnTo>
                  <a:lnTo>
                    <a:pt x="2574057" y="833437"/>
                  </a:lnTo>
                  <a:close/>
                  <a:moveTo>
                    <a:pt x="1239838" y="0"/>
                  </a:moveTo>
                  <a:lnTo>
                    <a:pt x="2017953" y="0"/>
                  </a:lnTo>
                  <a:lnTo>
                    <a:pt x="2027084" y="397"/>
                  </a:lnTo>
                  <a:lnTo>
                    <a:pt x="2035818" y="794"/>
                  </a:lnTo>
                  <a:lnTo>
                    <a:pt x="2044155" y="1986"/>
                  </a:lnTo>
                  <a:lnTo>
                    <a:pt x="2051697" y="3178"/>
                  </a:lnTo>
                  <a:lnTo>
                    <a:pt x="2058843" y="5561"/>
                  </a:lnTo>
                  <a:lnTo>
                    <a:pt x="2065195" y="8739"/>
                  </a:lnTo>
                  <a:lnTo>
                    <a:pt x="2071944" y="12314"/>
                  </a:lnTo>
                  <a:lnTo>
                    <a:pt x="2077899" y="16684"/>
                  </a:lnTo>
                  <a:lnTo>
                    <a:pt x="2083854" y="21451"/>
                  </a:lnTo>
                  <a:lnTo>
                    <a:pt x="2089015" y="27013"/>
                  </a:lnTo>
                  <a:lnTo>
                    <a:pt x="2094970" y="34163"/>
                  </a:lnTo>
                  <a:lnTo>
                    <a:pt x="2100925" y="41711"/>
                  </a:lnTo>
                  <a:lnTo>
                    <a:pt x="2106880" y="50053"/>
                  </a:lnTo>
                  <a:lnTo>
                    <a:pt x="2112835" y="59587"/>
                  </a:lnTo>
                  <a:lnTo>
                    <a:pt x="2119584" y="69518"/>
                  </a:lnTo>
                  <a:lnTo>
                    <a:pt x="2126730" y="81435"/>
                  </a:lnTo>
                  <a:lnTo>
                    <a:pt x="2320465" y="410355"/>
                  </a:lnTo>
                  <a:lnTo>
                    <a:pt x="2530476" y="296742"/>
                  </a:lnTo>
                  <a:lnTo>
                    <a:pt x="2219230" y="850900"/>
                  </a:lnTo>
                  <a:lnTo>
                    <a:pt x="1584035" y="850900"/>
                  </a:lnTo>
                  <a:lnTo>
                    <a:pt x="1749979" y="743246"/>
                  </a:lnTo>
                  <a:lnTo>
                    <a:pt x="1386330" y="148967"/>
                  </a:lnTo>
                  <a:lnTo>
                    <a:pt x="1337499" y="76668"/>
                  </a:lnTo>
                  <a:lnTo>
                    <a:pt x="1327177" y="64354"/>
                  </a:lnTo>
                  <a:lnTo>
                    <a:pt x="1316061" y="52834"/>
                  </a:lnTo>
                  <a:lnTo>
                    <a:pt x="1304945" y="42902"/>
                  </a:lnTo>
                  <a:lnTo>
                    <a:pt x="1293433" y="33369"/>
                  </a:lnTo>
                  <a:lnTo>
                    <a:pt x="1281126" y="23835"/>
                  </a:lnTo>
                  <a:lnTo>
                    <a:pt x="1268422" y="15492"/>
                  </a:lnTo>
                  <a:lnTo>
                    <a:pt x="1254527" y="7945"/>
                  </a:lnTo>
                  <a:lnTo>
                    <a:pt x="1239838" y="0"/>
                  </a:lnTo>
                  <a:close/>
                  <a:moveTo>
                    <a:pt x="1023541" y="0"/>
                  </a:moveTo>
                  <a:lnTo>
                    <a:pt x="1039416" y="397"/>
                  </a:lnTo>
                  <a:lnTo>
                    <a:pt x="1054895" y="794"/>
                  </a:lnTo>
                  <a:lnTo>
                    <a:pt x="1069579" y="1588"/>
                  </a:lnTo>
                  <a:lnTo>
                    <a:pt x="1084263" y="2779"/>
                  </a:lnTo>
                  <a:lnTo>
                    <a:pt x="1097757" y="4764"/>
                  </a:lnTo>
                  <a:lnTo>
                    <a:pt x="1110854" y="6749"/>
                  </a:lnTo>
                  <a:lnTo>
                    <a:pt x="1123951" y="9132"/>
                  </a:lnTo>
                  <a:lnTo>
                    <a:pt x="1136254" y="12308"/>
                  </a:lnTo>
                  <a:lnTo>
                    <a:pt x="1148160" y="15087"/>
                  </a:lnTo>
                  <a:lnTo>
                    <a:pt x="1159670" y="18660"/>
                  </a:lnTo>
                  <a:lnTo>
                    <a:pt x="1170385" y="22234"/>
                  </a:lnTo>
                  <a:lnTo>
                    <a:pt x="1181498" y="26601"/>
                  </a:lnTo>
                  <a:lnTo>
                    <a:pt x="1191420" y="30968"/>
                  </a:lnTo>
                  <a:lnTo>
                    <a:pt x="1201738" y="35733"/>
                  </a:lnTo>
                  <a:lnTo>
                    <a:pt x="1211263" y="40894"/>
                  </a:lnTo>
                  <a:lnTo>
                    <a:pt x="1220391" y="46453"/>
                  </a:lnTo>
                  <a:lnTo>
                    <a:pt x="1229520" y="52011"/>
                  </a:lnTo>
                  <a:lnTo>
                    <a:pt x="1238251" y="57967"/>
                  </a:lnTo>
                  <a:lnTo>
                    <a:pt x="1246585" y="64319"/>
                  </a:lnTo>
                  <a:lnTo>
                    <a:pt x="1254920" y="71069"/>
                  </a:lnTo>
                  <a:lnTo>
                    <a:pt x="1262857" y="77818"/>
                  </a:lnTo>
                  <a:lnTo>
                    <a:pt x="1270398" y="85362"/>
                  </a:lnTo>
                  <a:lnTo>
                    <a:pt x="1277938" y="92906"/>
                  </a:lnTo>
                  <a:lnTo>
                    <a:pt x="1285082" y="100052"/>
                  </a:lnTo>
                  <a:lnTo>
                    <a:pt x="1292226" y="107993"/>
                  </a:lnTo>
                  <a:lnTo>
                    <a:pt x="1299370" y="116331"/>
                  </a:lnTo>
                  <a:lnTo>
                    <a:pt x="1312863" y="133800"/>
                  </a:lnTo>
                  <a:lnTo>
                    <a:pt x="1325960" y="152064"/>
                  </a:lnTo>
                  <a:lnTo>
                    <a:pt x="1338660" y="171121"/>
                  </a:lnTo>
                  <a:lnTo>
                    <a:pt x="1339851" y="174695"/>
                  </a:lnTo>
                  <a:lnTo>
                    <a:pt x="1341835" y="178268"/>
                  </a:lnTo>
                  <a:lnTo>
                    <a:pt x="1343423" y="181047"/>
                  </a:lnTo>
                  <a:lnTo>
                    <a:pt x="1345010" y="183826"/>
                  </a:lnTo>
                  <a:lnTo>
                    <a:pt x="1435101" y="335096"/>
                  </a:lnTo>
                  <a:lnTo>
                    <a:pt x="1338660" y="510188"/>
                  </a:lnTo>
                  <a:lnTo>
                    <a:pt x="1069579" y="995363"/>
                  </a:lnTo>
                  <a:lnTo>
                    <a:pt x="835820" y="696397"/>
                  </a:lnTo>
                  <a:lnTo>
                    <a:pt x="481013" y="681706"/>
                  </a:lnTo>
                  <a:lnTo>
                    <a:pt x="771129" y="144917"/>
                  </a:lnTo>
                  <a:lnTo>
                    <a:pt x="779463" y="130227"/>
                  </a:lnTo>
                  <a:lnTo>
                    <a:pt x="788194" y="115934"/>
                  </a:lnTo>
                  <a:lnTo>
                    <a:pt x="796926" y="102832"/>
                  </a:lnTo>
                  <a:lnTo>
                    <a:pt x="806451" y="90524"/>
                  </a:lnTo>
                  <a:lnTo>
                    <a:pt x="815579" y="78613"/>
                  </a:lnTo>
                  <a:lnTo>
                    <a:pt x="825104" y="68290"/>
                  </a:lnTo>
                  <a:lnTo>
                    <a:pt x="835026" y="57967"/>
                  </a:lnTo>
                  <a:lnTo>
                    <a:pt x="845741" y="49232"/>
                  </a:lnTo>
                  <a:lnTo>
                    <a:pt x="856854" y="40894"/>
                  </a:lnTo>
                  <a:lnTo>
                    <a:pt x="867966" y="33748"/>
                  </a:lnTo>
                  <a:lnTo>
                    <a:pt x="880269" y="26998"/>
                  </a:lnTo>
                  <a:lnTo>
                    <a:pt x="892970" y="21440"/>
                  </a:lnTo>
                  <a:lnTo>
                    <a:pt x="906066" y="15881"/>
                  </a:lnTo>
                  <a:lnTo>
                    <a:pt x="920751" y="11514"/>
                  </a:lnTo>
                  <a:lnTo>
                    <a:pt x="935435" y="8338"/>
                  </a:lnTo>
                  <a:lnTo>
                    <a:pt x="951310" y="5161"/>
                  </a:lnTo>
                  <a:lnTo>
                    <a:pt x="959248" y="3970"/>
                  </a:lnTo>
                  <a:lnTo>
                    <a:pt x="967582" y="2779"/>
                  </a:lnTo>
                  <a:lnTo>
                    <a:pt x="985441" y="1191"/>
                  </a:lnTo>
                  <a:lnTo>
                    <a:pt x="1004491" y="397"/>
                  </a:lnTo>
                  <a:lnTo>
                    <a:pt x="102354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335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76" name="组合 162">
            <a:extLst>
              <a:ext uri="{FF2B5EF4-FFF2-40B4-BE49-F238E27FC236}">
                <a16:creationId xmlns:a16="http://schemas.microsoft.com/office/drawing/2014/main" id="{F234D026-9FAB-4883-A422-35EF52589B46}"/>
              </a:ext>
            </a:extLst>
          </p:cNvPr>
          <p:cNvGrpSpPr/>
          <p:nvPr/>
        </p:nvGrpSpPr>
        <p:grpSpPr>
          <a:xfrm>
            <a:off x="-1782967" y="4494412"/>
            <a:ext cx="1122600" cy="1302395"/>
            <a:chOff x="5550606" y="4704901"/>
            <a:chExt cx="1123045" cy="1302732"/>
          </a:xfrm>
        </p:grpSpPr>
        <p:sp>
          <p:nvSpPr>
            <p:cNvPr id="77" name="六边形 163">
              <a:extLst>
                <a:ext uri="{FF2B5EF4-FFF2-40B4-BE49-F238E27FC236}">
                  <a16:creationId xmlns:a16="http://schemas.microsoft.com/office/drawing/2014/main" id="{58DB1343-3B64-4CE5-A90A-5518D75413A2}"/>
                </a:ext>
              </a:extLst>
            </p:cNvPr>
            <p:cNvSpPr/>
            <p:nvPr/>
          </p:nvSpPr>
          <p:spPr>
            <a:xfrm rot="5400000">
              <a:off x="5460763" y="4794744"/>
              <a:ext cx="1302732" cy="1123045"/>
            </a:xfrm>
            <a:prstGeom prst="hexagon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35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78" name="组合 164">
              <a:extLst>
                <a:ext uri="{FF2B5EF4-FFF2-40B4-BE49-F238E27FC236}">
                  <a16:creationId xmlns:a16="http://schemas.microsoft.com/office/drawing/2014/main" id="{9A49F56F-8BDB-4C58-938E-C57AA6974987}"/>
                </a:ext>
              </a:extLst>
            </p:cNvPr>
            <p:cNvGrpSpPr/>
            <p:nvPr/>
          </p:nvGrpSpPr>
          <p:grpSpPr>
            <a:xfrm>
              <a:off x="5923329" y="5169661"/>
              <a:ext cx="348517" cy="446576"/>
              <a:chOff x="3095876" y="2479873"/>
              <a:chExt cx="366231" cy="470769"/>
            </a:xfrm>
          </p:grpSpPr>
          <p:sp>
            <p:nvSpPr>
              <p:cNvPr id="79" name="Freeform 108">
                <a:extLst>
                  <a:ext uri="{FF2B5EF4-FFF2-40B4-BE49-F238E27FC236}">
                    <a16:creationId xmlns:a16="http://schemas.microsoft.com/office/drawing/2014/main" id="{DE34922D-2747-4BB1-BE11-9AF5778137C0}"/>
                  </a:ext>
                </a:extLst>
              </p:cNvPr>
              <p:cNvSpPr/>
              <p:nvPr/>
            </p:nvSpPr>
            <p:spPr bwMode="auto">
              <a:xfrm flipH="1">
                <a:off x="3095876" y="2898027"/>
                <a:ext cx="51923" cy="52615"/>
              </a:xfrm>
              <a:custGeom>
                <a:avLst/>
                <a:gdLst>
                  <a:gd name="T0" fmla="*/ 0 w 32"/>
                  <a:gd name="T1" fmla="*/ 32 h 32"/>
                  <a:gd name="T2" fmla="*/ 16 w 32"/>
                  <a:gd name="T3" fmla="*/ 32 h 32"/>
                  <a:gd name="T4" fmla="*/ 32 w 32"/>
                  <a:gd name="T5" fmla="*/ 16 h 32"/>
                  <a:gd name="T6" fmla="*/ 32 w 32"/>
                  <a:gd name="T7" fmla="*/ 0 h 32"/>
                  <a:gd name="T8" fmla="*/ 0 w 32"/>
                  <a:gd name="T9" fmla="*/ 0 h 32"/>
                  <a:gd name="T10" fmla="*/ 0 w 32"/>
                  <a:gd name="T11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32">
                    <a:moveTo>
                      <a:pt x="0" y="32"/>
                    </a:moveTo>
                    <a:cubicBezTo>
                      <a:pt x="16" y="32"/>
                      <a:pt x="16" y="32"/>
                      <a:pt x="16" y="32"/>
                    </a:cubicBezTo>
                    <a:cubicBezTo>
                      <a:pt x="25" y="32"/>
                      <a:pt x="32" y="25"/>
                      <a:pt x="32" y="16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388" tIns="45693" rIns="91388" bIns="45693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753745">
                  <a:defRPr/>
                </a:pPr>
                <a:endParaRPr lang="zh-CN" altLang="en-US" sz="1465" dirty="0">
                  <a:solidFill>
                    <a:schemeClr val="bg1">
                      <a:lumMod val="50000"/>
                    </a:schemeClr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80" name="Freeform 109">
                <a:extLst>
                  <a:ext uri="{FF2B5EF4-FFF2-40B4-BE49-F238E27FC236}">
                    <a16:creationId xmlns:a16="http://schemas.microsoft.com/office/drawing/2014/main" id="{3187012A-0354-4F23-8829-D6BBAAE48B4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flipH="1">
                <a:off x="3095876" y="2479873"/>
                <a:ext cx="366231" cy="470769"/>
              </a:xfrm>
              <a:custGeom>
                <a:avLst/>
                <a:gdLst>
                  <a:gd name="T0" fmla="*/ 208 w 224"/>
                  <a:gd name="T1" fmla="*/ 0 h 288"/>
                  <a:gd name="T2" fmla="*/ 16 w 224"/>
                  <a:gd name="T3" fmla="*/ 0 h 288"/>
                  <a:gd name="T4" fmla="*/ 0 w 224"/>
                  <a:gd name="T5" fmla="*/ 16 h 288"/>
                  <a:gd name="T6" fmla="*/ 0 w 224"/>
                  <a:gd name="T7" fmla="*/ 272 h 288"/>
                  <a:gd name="T8" fmla="*/ 16 w 224"/>
                  <a:gd name="T9" fmla="*/ 288 h 288"/>
                  <a:gd name="T10" fmla="*/ 176 w 224"/>
                  <a:gd name="T11" fmla="*/ 288 h 288"/>
                  <a:gd name="T12" fmla="*/ 176 w 224"/>
                  <a:gd name="T13" fmla="*/ 144 h 288"/>
                  <a:gd name="T14" fmla="*/ 224 w 224"/>
                  <a:gd name="T15" fmla="*/ 144 h 288"/>
                  <a:gd name="T16" fmla="*/ 224 w 224"/>
                  <a:gd name="T17" fmla="*/ 16 h 288"/>
                  <a:gd name="T18" fmla="*/ 208 w 224"/>
                  <a:gd name="T19" fmla="*/ 0 h 288"/>
                  <a:gd name="T20" fmla="*/ 168 w 224"/>
                  <a:gd name="T21" fmla="*/ 104 h 288"/>
                  <a:gd name="T22" fmla="*/ 56 w 224"/>
                  <a:gd name="T23" fmla="*/ 104 h 288"/>
                  <a:gd name="T24" fmla="*/ 56 w 224"/>
                  <a:gd name="T25" fmla="*/ 88 h 288"/>
                  <a:gd name="T26" fmla="*/ 168 w 224"/>
                  <a:gd name="T27" fmla="*/ 88 h 288"/>
                  <a:gd name="T28" fmla="*/ 168 w 224"/>
                  <a:gd name="T29" fmla="*/ 104 h 288"/>
                  <a:gd name="T30" fmla="*/ 168 w 224"/>
                  <a:gd name="T31" fmla="*/ 72 h 288"/>
                  <a:gd name="T32" fmla="*/ 56 w 224"/>
                  <a:gd name="T33" fmla="*/ 72 h 288"/>
                  <a:gd name="T34" fmla="*/ 56 w 224"/>
                  <a:gd name="T35" fmla="*/ 56 h 288"/>
                  <a:gd name="T36" fmla="*/ 168 w 224"/>
                  <a:gd name="T37" fmla="*/ 56 h 288"/>
                  <a:gd name="T38" fmla="*/ 168 w 224"/>
                  <a:gd name="T39" fmla="*/ 72 h 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4" h="288">
                    <a:moveTo>
                      <a:pt x="208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272"/>
                      <a:pt x="0" y="272"/>
                      <a:pt x="0" y="272"/>
                    </a:cubicBezTo>
                    <a:cubicBezTo>
                      <a:pt x="0" y="281"/>
                      <a:pt x="7" y="288"/>
                      <a:pt x="16" y="288"/>
                    </a:cubicBezTo>
                    <a:cubicBezTo>
                      <a:pt x="176" y="288"/>
                      <a:pt x="176" y="288"/>
                      <a:pt x="176" y="288"/>
                    </a:cubicBezTo>
                    <a:cubicBezTo>
                      <a:pt x="176" y="144"/>
                      <a:pt x="176" y="144"/>
                      <a:pt x="176" y="144"/>
                    </a:cubicBezTo>
                    <a:cubicBezTo>
                      <a:pt x="224" y="144"/>
                      <a:pt x="224" y="144"/>
                      <a:pt x="224" y="144"/>
                    </a:cubicBezTo>
                    <a:cubicBezTo>
                      <a:pt x="224" y="16"/>
                      <a:pt x="224" y="16"/>
                      <a:pt x="224" y="16"/>
                    </a:cubicBezTo>
                    <a:cubicBezTo>
                      <a:pt x="224" y="7"/>
                      <a:pt x="217" y="0"/>
                      <a:pt x="208" y="0"/>
                    </a:cubicBezTo>
                    <a:close/>
                    <a:moveTo>
                      <a:pt x="168" y="104"/>
                    </a:moveTo>
                    <a:cubicBezTo>
                      <a:pt x="56" y="104"/>
                      <a:pt x="56" y="104"/>
                      <a:pt x="56" y="104"/>
                    </a:cubicBezTo>
                    <a:cubicBezTo>
                      <a:pt x="56" y="88"/>
                      <a:pt x="56" y="88"/>
                      <a:pt x="56" y="88"/>
                    </a:cubicBezTo>
                    <a:cubicBezTo>
                      <a:pt x="168" y="88"/>
                      <a:pt x="168" y="88"/>
                      <a:pt x="168" y="88"/>
                    </a:cubicBezTo>
                    <a:lnTo>
                      <a:pt x="168" y="104"/>
                    </a:lnTo>
                    <a:close/>
                    <a:moveTo>
                      <a:pt x="168" y="72"/>
                    </a:moveTo>
                    <a:cubicBezTo>
                      <a:pt x="56" y="72"/>
                      <a:pt x="56" y="72"/>
                      <a:pt x="56" y="72"/>
                    </a:cubicBezTo>
                    <a:cubicBezTo>
                      <a:pt x="56" y="56"/>
                      <a:pt x="56" y="56"/>
                      <a:pt x="56" y="56"/>
                    </a:cubicBezTo>
                    <a:cubicBezTo>
                      <a:pt x="168" y="56"/>
                      <a:pt x="168" y="56"/>
                      <a:pt x="168" y="56"/>
                    </a:cubicBezTo>
                    <a:lnTo>
                      <a:pt x="16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388" tIns="45693" rIns="91388" bIns="45693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753745">
                  <a:defRPr/>
                </a:pPr>
                <a:endParaRPr lang="zh-CN" altLang="en-US" sz="1465" dirty="0">
                  <a:solidFill>
                    <a:schemeClr val="bg1">
                      <a:lumMod val="50000"/>
                    </a:schemeClr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81" name="Rectangle 110">
                <a:extLst>
                  <a:ext uri="{FF2B5EF4-FFF2-40B4-BE49-F238E27FC236}">
                    <a16:creationId xmlns:a16="http://schemas.microsoft.com/office/drawing/2014/main" id="{44937699-E765-41F5-8DE7-015FDF6C1C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H="1">
                <a:off x="3095876" y="2741565"/>
                <a:ext cx="51923" cy="5192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388" tIns="45693" rIns="91388" bIns="45693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753745">
                  <a:defRPr/>
                </a:pPr>
                <a:endParaRPr lang="zh-CN" altLang="en-US" sz="1465" dirty="0">
                  <a:solidFill>
                    <a:schemeClr val="bg1">
                      <a:lumMod val="50000"/>
                    </a:schemeClr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82" name="Rectangle 111">
                <a:extLst>
                  <a:ext uri="{FF2B5EF4-FFF2-40B4-BE49-F238E27FC236}">
                    <a16:creationId xmlns:a16="http://schemas.microsoft.com/office/drawing/2014/main" id="{DA7531CA-65D5-472B-B290-9A57844E82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H="1">
                <a:off x="3095876" y="2819796"/>
                <a:ext cx="51923" cy="5261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388" tIns="45693" rIns="91388" bIns="45693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753745">
                  <a:defRPr/>
                </a:pPr>
                <a:endParaRPr lang="zh-CN" altLang="en-US" sz="1465" dirty="0">
                  <a:solidFill>
                    <a:schemeClr val="bg1">
                      <a:lumMod val="50000"/>
                    </a:schemeClr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83" name="矩形 45">
            <a:extLst>
              <a:ext uri="{FF2B5EF4-FFF2-40B4-BE49-F238E27FC236}">
                <a16:creationId xmlns:a16="http://schemas.microsoft.com/office/drawing/2014/main" id="{89ED7DE1-9797-4144-B238-960D359972E9}"/>
              </a:ext>
            </a:extLst>
          </p:cNvPr>
          <p:cNvSpPr/>
          <p:nvPr/>
        </p:nvSpPr>
        <p:spPr>
          <a:xfrm>
            <a:off x="-3868062" y="1740414"/>
            <a:ext cx="2371268" cy="37719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en-US" altLang="zh-CN" sz="1865" b="1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Máy</a:t>
            </a:r>
            <a:r>
              <a:rPr lang="en-US" altLang="zh-CN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bay</a:t>
            </a:r>
            <a:endParaRPr lang="zh-CN" altLang="en-US" sz="1865" b="1" dirty="0">
              <a:solidFill>
                <a:schemeClr val="tx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4" name="矩形 46">
            <a:extLst>
              <a:ext uri="{FF2B5EF4-FFF2-40B4-BE49-F238E27FC236}">
                <a16:creationId xmlns:a16="http://schemas.microsoft.com/office/drawing/2014/main" id="{AA829CD4-1D8F-487C-B9D8-99636EC68A79}"/>
              </a:ext>
            </a:extLst>
          </p:cNvPr>
          <p:cNvSpPr/>
          <p:nvPr/>
        </p:nvSpPr>
        <p:spPr>
          <a:xfrm>
            <a:off x="14282064" y="2728982"/>
            <a:ext cx="3479800" cy="336494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Hiện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ra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các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sân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bay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trên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thê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́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giới</a:t>
            </a:r>
            <a:endParaRPr lang="zh-CN" altLang="en-US" sz="1335" dirty="0">
              <a:solidFill>
                <a:srgbClr val="40404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5" name="矩形 47">
            <a:extLst>
              <a:ext uri="{FF2B5EF4-FFF2-40B4-BE49-F238E27FC236}">
                <a16:creationId xmlns:a16="http://schemas.microsoft.com/office/drawing/2014/main" id="{9D142968-461D-42E7-8F69-0066375F4373}"/>
              </a:ext>
            </a:extLst>
          </p:cNvPr>
          <p:cNvSpPr/>
          <p:nvPr/>
        </p:nvSpPr>
        <p:spPr>
          <a:xfrm>
            <a:off x="14929129" y="2347699"/>
            <a:ext cx="2767108" cy="37719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en-US" altLang="zh-CN" sz="1865" b="1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Sân</a:t>
            </a:r>
            <a:r>
              <a:rPr lang="en-US" altLang="zh-CN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bay</a:t>
            </a:r>
            <a:endParaRPr lang="zh-CN" altLang="en-US" sz="1865" b="1" dirty="0">
              <a:solidFill>
                <a:schemeClr val="tx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6" name="矩形 48">
            <a:extLst>
              <a:ext uri="{FF2B5EF4-FFF2-40B4-BE49-F238E27FC236}">
                <a16:creationId xmlns:a16="http://schemas.microsoft.com/office/drawing/2014/main" id="{83BA1261-E135-4911-BADD-E71D912570EA}"/>
              </a:ext>
            </a:extLst>
          </p:cNvPr>
          <p:cNvSpPr/>
          <p:nvPr/>
        </p:nvSpPr>
        <p:spPr>
          <a:xfrm>
            <a:off x="-7247454" y="4066954"/>
            <a:ext cx="3801030" cy="336494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Hiện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ra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các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hãng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hàng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không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trên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thê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́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giới</a:t>
            </a:r>
            <a:endParaRPr lang="zh-CN" altLang="en-US" sz="1335" dirty="0">
              <a:solidFill>
                <a:srgbClr val="40404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7" name="矩形 49">
            <a:extLst>
              <a:ext uri="{FF2B5EF4-FFF2-40B4-BE49-F238E27FC236}">
                <a16:creationId xmlns:a16="http://schemas.microsoft.com/office/drawing/2014/main" id="{CFD97808-F6EF-4AEF-8399-524D1771F61B}"/>
              </a:ext>
            </a:extLst>
          </p:cNvPr>
          <p:cNvSpPr/>
          <p:nvPr/>
        </p:nvSpPr>
        <p:spPr>
          <a:xfrm>
            <a:off x="-6616344" y="3690117"/>
            <a:ext cx="3283221" cy="37719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en-US" altLang="zh-CN" sz="1865" b="1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Hãng</a:t>
            </a:r>
            <a:r>
              <a:rPr lang="en-US" altLang="zh-CN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865" b="1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hàng</a:t>
            </a:r>
            <a:r>
              <a:rPr lang="en-US" altLang="zh-CN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865" b="1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không</a:t>
            </a:r>
            <a:endParaRPr lang="zh-CN" altLang="en-US" sz="1865" b="1" dirty="0">
              <a:solidFill>
                <a:schemeClr val="tx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8" name="矩形 50">
            <a:extLst>
              <a:ext uri="{FF2B5EF4-FFF2-40B4-BE49-F238E27FC236}">
                <a16:creationId xmlns:a16="http://schemas.microsoft.com/office/drawing/2014/main" id="{47D9245B-6957-40F5-B020-E3C140C7AE25}"/>
              </a:ext>
            </a:extLst>
          </p:cNvPr>
          <p:cNvSpPr/>
          <p:nvPr/>
        </p:nvSpPr>
        <p:spPr>
          <a:xfrm>
            <a:off x="15699021" y="4920682"/>
            <a:ext cx="3870960" cy="336494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Hiển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thi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̣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các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máy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bay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đang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lưu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thông</a:t>
            </a:r>
            <a:endParaRPr lang="zh-CN" altLang="en-US" sz="1335" dirty="0">
              <a:solidFill>
                <a:srgbClr val="40404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9" name="矩形 51">
            <a:extLst>
              <a:ext uri="{FF2B5EF4-FFF2-40B4-BE49-F238E27FC236}">
                <a16:creationId xmlns:a16="http://schemas.microsoft.com/office/drawing/2014/main" id="{8D1FE89D-DD46-4083-AEEC-AEF81401D20E}"/>
              </a:ext>
            </a:extLst>
          </p:cNvPr>
          <p:cNvSpPr/>
          <p:nvPr/>
        </p:nvSpPr>
        <p:spPr>
          <a:xfrm>
            <a:off x="16499121" y="4582365"/>
            <a:ext cx="3672839" cy="379327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en-US" altLang="zh-CN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Tracking </a:t>
            </a:r>
            <a:endParaRPr lang="zh-CN" altLang="en-US" sz="1865" b="1" dirty="0">
              <a:solidFill>
                <a:schemeClr val="tx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矩形 44">
            <a:extLst>
              <a:ext uri="{FF2B5EF4-FFF2-40B4-BE49-F238E27FC236}">
                <a16:creationId xmlns:a16="http://schemas.microsoft.com/office/drawing/2014/main" id="{46F187A4-6A9B-4272-B3D4-9D43B97F66A1}"/>
              </a:ext>
            </a:extLst>
          </p:cNvPr>
          <p:cNvSpPr/>
          <p:nvPr/>
        </p:nvSpPr>
        <p:spPr>
          <a:xfrm>
            <a:off x="-4668162" y="2067828"/>
            <a:ext cx="3055470" cy="336494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Hiện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ra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các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máy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bay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trên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thê</a:t>
            </a: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́ </a:t>
            </a:r>
            <a:r>
              <a:rPr lang="en-US" altLang="zh-CN" sz="1335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giới</a:t>
            </a:r>
            <a:endParaRPr lang="zh-CN" altLang="en-US" sz="1335" dirty="0">
              <a:solidFill>
                <a:srgbClr val="40404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9D56AB-3B63-40BB-8F5A-7F5567D943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92277">
            <a:off x="-4338485" y="-2235887"/>
            <a:ext cx="4727045" cy="2661624"/>
          </a:xfrm>
          <a:prstGeom prst="rect">
            <a:avLst/>
          </a:prstGeom>
        </p:spPr>
      </p:pic>
      <p:pic>
        <p:nvPicPr>
          <p:cNvPr id="1026" name="Picture 2" descr="Ground Control Tower | Great PowerPoint ClipArt for Presentations -  PresenterMedia.com">
            <a:extLst>
              <a:ext uri="{FF2B5EF4-FFF2-40B4-BE49-F238E27FC236}">
                <a16:creationId xmlns:a16="http://schemas.microsoft.com/office/drawing/2014/main" id="{42724182-B337-4B89-9CDE-DE36EC073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6568" y="2452162"/>
            <a:ext cx="1998665" cy="4919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0" name="组合 15">
            <a:extLst>
              <a:ext uri="{FF2B5EF4-FFF2-40B4-BE49-F238E27FC236}">
                <a16:creationId xmlns:a16="http://schemas.microsoft.com/office/drawing/2014/main" id="{176D225F-05DF-45BB-8984-ABEAC90989BF}"/>
              </a:ext>
            </a:extLst>
          </p:cNvPr>
          <p:cNvGrpSpPr/>
          <p:nvPr/>
        </p:nvGrpSpPr>
        <p:grpSpPr>
          <a:xfrm>
            <a:off x="-6696118" y="1905503"/>
            <a:ext cx="5868798" cy="1726950"/>
            <a:chOff x="3345118" y="1798823"/>
            <a:chExt cx="5868798" cy="1726950"/>
          </a:xfrm>
        </p:grpSpPr>
        <p:sp>
          <p:nvSpPr>
            <p:cNvPr id="41" name="文本框 1">
              <a:extLst>
                <a:ext uri="{FF2B5EF4-FFF2-40B4-BE49-F238E27FC236}">
                  <a16:creationId xmlns:a16="http://schemas.microsoft.com/office/drawing/2014/main" id="{BC1DA80F-BB45-4AD1-8474-1E5949FA20F5}"/>
                </a:ext>
              </a:extLst>
            </p:cNvPr>
            <p:cNvSpPr txBox="1"/>
            <p:nvPr/>
          </p:nvSpPr>
          <p:spPr>
            <a:xfrm>
              <a:off x="3345118" y="1798823"/>
              <a:ext cx="1326004" cy="132343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02</a:t>
              </a:r>
              <a:endParaRPr kumimoji="0" lang="zh-CN" altLang="en-US" sz="8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2" name="等腰三角形 4">
              <a:extLst>
                <a:ext uri="{FF2B5EF4-FFF2-40B4-BE49-F238E27FC236}">
                  <a16:creationId xmlns:a16="http://schemas.microsoft.com/office/drawing/2014/main" id="{F9870653-0B6B-4717-B7F3-4E0A810302EA}"/>
                </a:ext>
              </a:extLst>
            </p:cNvPr>
            <p:cNvSpPr/>
            <p:nvPr/>
          </p:nvSpPr>
          <p:spPr>
            <a:xfrm>
              <a:off x="3949700" y="2391349"/>
              <a:ext cx="1003300" cy="1134424"/>
            </a:xfrm>
            <a:prstGeom prst="triangle">
              <a:avLst>
                <a:gd name="adj" fmla="val 100000"/>
              </a:avLst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CFBF7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cxnSp>
          <p:nvCxnSpPr>
            <p:cNvPr id="43" name="直接连接符 6">
              <a:extLst>
                <a:ext uri="{FF2B5EF4-FFF2-40B4-BE49-F238E27FC236}">
                  <a16:creationId xmlns:a16="http://schemas.microsoft.com/office/drawing/2014/main" id="{1D9D228D-068D-480F-A72D-4FA401D01BAB}"/>
                </a:ext>
              </a:extLst>
            </p:cNvPr>
            <p:cNvCxnSpPr/>
            <p:nvPr/>
          </p:nvCxnSpPr>
          <p:spPr>
            <a:xfrm flipH="1">
              <a:off x="4129336" y="2391349"/>
              <a:ext cx="820213" cy="9340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本框 29">
              <a:extLst>
                <a:ext uri="{FF2B5EF4-FFF2-40B4-BE49-F238E27FC236}">
                  <a16:creationId xmlns:a16="http://schemas.microsoft.com/office/drawing/2014/main" id="{A6756306-8714-4CA4-8CD3-F68654114B77}"/>
                </a:ext>
              </a:extLst>
            </p:cNvPr>
            <p:cNvSpPr txBox="1"/>
            <p:nvPr/>
          </p:nvSpPr>
          <p:spPr>
            <a:xfrm>
              <a:off x="4949548" y="2466476"/>
              <a:ext cx="4264368" cy="65585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幼圆" panose="02010509060101010101" pitchFamily="49" charset="-122"/>
                  <a:ea typeface="幼圆" panose="02010509060101010101" pitchFamily="49" charset="-122"/>
                  <a:cs typeface="+mn-cs"/>
                </a:rPr>
                <a:t>Trang book </a:t>
              </a:r>
              <a:r>
                <a:rPr kumimoji="0" lang="en-US" altLang="zh-CN" sz="36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幼圆" panose="02010509060101010101" pitchFamily="49" charset="-122"/>
                  <a:ea typeface="幼圆" panose="02010509060101010101" pitchFamily="49" charset="-122"/>
                  <a:cs typeface="+mn-cs"/>
                </a:rPr>
                <a:t>ve</a:t>
              </a:r>
              <a:r>
                <a:rPr kumimoji="0" lang="en-US" altLang="zh-CN" sz="3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幼圆" panose="02010509060101010101" pitchFamily="49" charset="-122"/>
                  <a:ea typeface="幼圆" panose="02010509060101010101" pitchFamily="49" charset="-122"/>
                  <a:cs typeface="+mn-cs"/>
                </a:rPr>
                <a:t>́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+mn-cs"/>
              </a:endParaRPr>
            </a:p>
          </p:txBody>
        </p:sp>
        <p:sp>
          <p:nvSpPr>
            <p:cNvPr id="45" name="文本框 30">
              <a:extLst>
                <a:ext uri="{FF2B5EF4-FFF2-40B4-BE49-F238E27FC236}">
                  <a16:creationId xmlns:a16="http://schemas.microsoft.com/office/drawing/2014/main" id="{2217A66F-06EC-4623-9588-6D7D5443AC8B}"/>
                </a:ext>
              </a:extLst>
            </p:cNvPr>
            <p:cNvSpPr txBox="1"/>
            <p:nvPr/>
          </p:nvSpPr>
          <p:spPr>
            <a:xfrm>
              <a:off x="4978123" y="3122331"/>
              <a:ext cx="3539615" cy="33220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Book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ve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́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đi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tùm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lum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nơi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thôi</a:t>
              </a:r>
              <a:endParaRPr lang="en-US" alt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60" presetClass="entr" presetSubtype="12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2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9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30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31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37" presetClass="emph" presetSubtype="128" repeatCount="indefinite" accel="10000" decel="10000" fill="hold" nodeType="withEffect">
                                  <p:stCondLst>
                                    <p:cond delay="25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33" dur="20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9" presetClass="emph" presetSubtype="2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41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42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43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44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45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39" presetClass="emph" presetSubtype="2" fill="hold" nodeType="withEffect">
                                  <p:stCondLst>
                                    <p:cond delay="2310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47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48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49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50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51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57" grpId="0"/>
      <p:bldP spid="5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1228688" y="1905503"/>
            <a:ext cx="5868798" cy="1726950"/>
            <a:chOff x="3345118" y="1798823"/>
            <a:chExt cx="5868798" cy="1726950"/>
          </a:xfrm>
        </p:grpSpPr>
        <p:sp>
          <p:nvSpPr>
            <p:cNvPr id="2" name="文本框 1"/>
            <p:cNvSpPr txBox="1"/>
            <p:nvPr/>
          </p:nvSpPr>
          <p:spPr>
            <a:xfrm>
              <a:off x="3345118" y="1798823"/>
              <a:ext cx="1326004" cy="132343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02</a:t>
              </a:r>
              <a:endParaRPr kumimoji="0" lang="zh-CN" altLang="en-US" sz="8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" name="等腰三角形 4"/>
            <p:cNvSpPr/>
            <p:nvPr/>
          </p:nvSpPr>
          <p:spPr>
            <a:xfrm>
              <a:off x="3949700" y="2391349"/>
              <a:ext cx="1003300" cy="1134424"/>
            </a:xfrm>
            <a:prstGeom prst="triangle">
              <a:avLst>
                <a:gd name="adj" fmla="val 100000"/>
              </a:avLst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CFBF7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 flipH="1">
              <a:off x="4129336" y="2391349"/>
              <a:ext cx="820213" cy="9340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/>
            <p:cNvSpPr txBox="1"/>
            <p:nvPr/>
          </p:nvSpPr>
          <p:spPr>
            <a:xfrm>
              <a:off x="4949548" y="2466476"/>
              <a:ext cx="4264368" cy="65585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幼圆" panose="02010509060101010101" pitchFamily="49" charset="-122"/>
                  <a:ea typeface="幼圆" panose="02010509060101010101" pitchFamily="49" charset="-122"/>
                  <a:cs typeface="+mn-cs"/>
                </a:rPr>
                <a:t>Trang book </a:t>
              </a:r>
              <a:r>
                <a:rPr kumimoji="0" lang="en-US" altLang="zh-CN" sz="36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幼圆" panose="02010509060101010101" pitchFamily="49" charset="-122"/>
                  <a:ea typeface="幼圆" panose="02010509060101010101" pitchFamily="49" charset="-122"/>
                  <a:cs typeface="+mn-cs"/>
                </a:rPr>
                <a:t>ve</a:t>
              </a:r>
              <a:r>
                <a:rPr kumimoji="0" lang="en-US" altLang="zh-CN" sz="3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幼圆" panose="02010509060101010101" pitchFamily="49" charset="-122"/>
                  <a:ea typeface="幼圆" panose="02010509060101010101" pitchFamily="49" charset="-122"/>
                  <a:cs typeface="+mn-cs"/>
                </a:rPr>
                <a:t>́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+mn-cs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978123" y="3122331"/>
              <a:ext cx="3539615" cy="33220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Book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ve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́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đi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tùm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lum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nơi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thôi</a:t>
              </a:r>
              <a:endParaRPr lang="en-US" alt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pic>
        <p:nvPicPr>
          <p:cNvPr id="9" name="Picture 2" descr="Ground Control Tower | Great PowerPoint ClipArt for Presentations -  PresenterMedia.com">
            <a:extLst>
              <a:ext uri="{FF2B5EF4-FFF2-40B4-BE49-F238E27FC236}">
                <a16:creationId xmlns:a16="http://schemas.microsoft.com/office/drawing/2014/main" id="{01385ABD-F9C0-4CD5-ACC5-17EFA52CA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6568" y="7619251"/>
            <a:ext cx="1998665" cy="4919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矩形 17">
            <a:extLst>
              <a:ext uri="{FF2B5EF4-FFF2-40B4-BE49-F238E27FC236}">
                <a16:creationId xmlns:a16="http://schemas.microsoft.com/office/drawing/2014/main" id="{5979FC26-084B-4CC4-8173-CA004D25059B}"/>
              </a:ext>
            </a:extLst>
          </p:cNvPr>
          <p:cNvSpPr/>
          <p:nvPr/>
        </p:nvSpPr>
        <p:spPr>
          <a:xfrm rot="16200000" flipH="1" flipV="1">
            <a:off x="4318307" y="9768955"/>
            <a:ext cx="2626696" cy="895452"/>
          </a:xfrm>
          <a:custGeom>
            <a:avLst/>
            <a:gdLst/>
            <a:ahLst/>
            <a:cxnLst/>
            <a:rect l="l" t="t" r="r" b="b"/>
            <a:pathLst>
              <a:path w="4515686" h="1537879">
                <a:moveTo>
                  <a:pt x="587233" y="0"/>
                </a:moveTo>
                <a:lnTo>
                  <a:pt x="4515686" y="0"/>
                </a:lnTo>
                <a:lnTo>
                  <a:pt x="4515686" y="538212"/>
                </a:lnTo>
                <a:lnTo>
                  <a:pt x="629735" y="538212"/>
                </a:lnTo>
                <a:cubicBezTo>
                  <a:pt x="538736" y="538934"/>
                  <a:pt x="448251" y="574477"/>
                  <a:pt x="378821" y="643908"/>
                </a:cubicBezTo>
                <a:cubicBezTo>
                  <a:pt x="236566" y="786163"/>
                  <a:pt x="236566" y="1016803"/>
                  <a:pt x="378821" y="1159058"/>
                </a:cubicBezTo>
                <a:cubicBezTo>
                  <a:pt x="521076" y="1301313"/>
                  <a:pt x="751716" y="1301313"/>
                  <a:pt x="893971" y="1159058"/>
                </a:cubicBezTo>
                <a:cubicBezTo>
                  <a:pt x="965098" y="1087931"/>
                  <a:pt x="1000662" y="994707"/>
                  <a:pt x="1000662" y="901483"/>
                </a:cubicBezTo>
                <a:lnTo>
                  <a:pt x="1536396" y="901483"/>
                </a:lnTo>
                <a:cubicBezTo>
                  <a:pt x="1536396" y="1131813"/>
                  <a:pt x="1448528" y="1362143"/>
                  <a:pt x="1272792" y="1537879"/>
                </a:cubicBezTo>
                <a:cubicBezTo>
                  <a:pt x="921321" y="1889351"/>
                  <a:pt x="351471" y="1889351"/>
                  <a:pt x="0" y="1537879"/>
                </a:cubicBezTo>
                <a:cubicBezTo>
                  <a:pt x="-351472" y="1186408"/>
                  <a:pt x="-351472" y="616559"/>
                  <a:pt x="0" y="265087"/>
                </a:cubicBezTo>
                <a:cubicBezTo>
                  <a:pt x="163214" y="101873"/>
                  <a:pt x="373519" y="14452"/>
                  <a:pt x="587233" y="3987"/>
                </a:cubicBezTo>
                <a:close/>
              </a:path>
            </a:pathLst>
          </a:custGeom>
          <a:solidFill>
            <a:schemeClr val="accent4"/>
          </a:solidFill>
          <a:ln w="190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15900" dist="889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84" tIns="45743" rIns="91484" bIns="45743" rtlCol="0" anchor="ctr"/>
          <a:lstStyle/>
          <a:p>
            <a:pPr algn="ctr"/>
            <a:endParaRPr lang="zh-CN" altLang="en-US">
              <a:sym typeface="Agency FB" panose="020B0503020202020204" pitchFamily="34" charset="0"/>
            </a:endParaRPr>
          </a:p>
        </p:txBody>
      </p:sp>
      <p:sp>
        <p:nvSpPr>
          <p:cNvPr id="11" name="矩形 17">
            <a:extLst>
              <a:ext uri="{FF2B5EF4-FFF2-40B4-BE49-F238E27FC236}">
                <a16:creationId xmlns:a16="http://schemas.microsoft.com/office/drawing/2014/main" id="{6E600DFD-67A0-42F4-AD20-677649D29771}"/>
              </a:ext>
            </a:extLst>
          </p:cNvPr>
          <p:cNvSpPr/>
          <p:nvPr/>
        </p:nvSpPr>
        <p:spPr>
          <a:xfrm rot="5400000" flipV="1">
            <a:off x="5225617" y="9768953"/>
            <a:ext cx="2626696" cy="895452"/>
          </a:xfrm>
          <a:custGeom>
            <a:avLst/>
            <a:gdLst/>
            <a:ahLst/>
            <a:cxnLst/>
            <a:rect l="l" t="t" r="r" b="b"/>
            <a:pathLst>
              <a:path w="4515686" h="1537879">
                <a:moveTo>
                  <a:pt x="587233" y="0"/>
                </a:moveTo>
                <a:lnTo>
                  <a:pt x="4515686" y="0"/>
                </a:lnTo>
                <a:lnTo>
                  <a:pt x="4515686" y="538212"/>
                </a:lnTo>
                <a:lnTo>
                  <a:pt x="629735" y="538212"/>
                </a:lnTo>
                <a:cubicBezTo>
                  <a:pt x="538736" y="538934"/>
                  <a:pt x="448251" y="574477"/>
                  <a:pt x="378821" y="643908"/>
                </a:cubicBezTo>
                <a:cubicBezTo>
                  <a:pt x="236566" y="786163"/>
                  <a:pt x="236566" y="1016803"/>
                  <a:pt x="378821" y="1159058"/>
                </a:cubicBezTo>
                <a:cubicBezTo>
                  <a:pt x="521076" y="1301313"/>
                  <a:pt x="751716" y="1301313"/>
                  <a:pt x="893971" y="1159058"/>
                </a:cubicBezTo>
                <a:cubicBezTo>
                  <a:pt x="965098" y="1087931"/>
                  <a:pt x="1000662" y="994707"/>
                  <a:pt x="1000662" y="901483"/>
                </a:cubicBezTo>
                <a:lnTo>
                  <a:pt x="1536396" y="901483"/>
                </a:lnTo>
                <a:cubicBezTo>
                  <a:pt x="1536396" y="1131813"/>
                  <a:pt x="1448528" y="1362143"/>
                  <a:pt x="1272792" y="1537879"/>
                </a:cubicBezTo>
                <a:cubicBezTo>
                  <a:pt x="921321" y="1889351"/>
                  <a:pt x="351471" y="1889351"/>
                  <a:pt x="0" y="1537879"/>
                </a:cubicBezTo>
                <a:cubicBezTo>
                  <a:pt x="-351472" y="1186408"/>
                  <a:pt x="-351472" y="616559"/>
                  <a:pt x="0" y="265087"/>
                </a:cubicBezTo>
                <a:cubicBezTo>
                  <a:pt x="163214" y="101873"/>
                  <a:pt x="373519" y="14452"/>
                  <a:pt x="587233" y="3987"/>
                </a:cubicBezTo>
                <a:close/>
              </a:path>
            </a:pathLst>
          </a:custGeom>
          <a:solidFill>
            <a:schemeClr val="accent3"/>
          </a:solidFill>
          <a:ln w="190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15900" dist="889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84" tIns="45743" rIns="91484" bIns="45743" rtlCol="0" anchor="ctr"/>
          <a:lstStyle/>
          <a:p>
            <a:pPr algn="ctr"/>
            <a:endParaRPr lang="zh-CN" altLang="en-US">
              <a:sym typeface="Agency FB" panose="020B0503020202020204" pitchFamily="34" charset="0"/>
            </a:endParaRPr>
          </a:p>
        </p:txBody>
      </p:sp>
      <p:sp>
        <p:nvSpPr>
          <p:cNvPr id="12" name="矩形 15">
            <a:extLst>
              <a:ext uri="{FF2B5EF4-FFF2-40B4-BE49-F238E27FC236}">
                <a16:creationId xmlns:a16="http://schemas.microsoft.com/office/drawing/2014/main" id="{1FED67D5-5CD9-4AC0-95DA-487E7F7441ED}"/>
              </a:ext>
            </a:extLst>
          </p:cNvPr>
          <p:cNvSpPr/>
          <p:nvPr/>
        </p:nvSpPr>
        <p:spPr>
          <a:xfrm rot="16200000" flipH="1">
            <a:off x="5285540" y="10911656"/>
            <a:ext cx="3623231" cy="1992786"/>
          </a:xfrm>
          <a:custGeom>
            <a:avLst/>
            <a:gdLst/>
            <a:ahLst/>
            <a:cxnLst/>
            <a:rect l="l" t="t" r="r" b="b"/>
            <a:pathLst>
              <a:path w="5030643" h="2764467">
                <a:moveTo>
                  <a:pt x="1102190" y="0"/>
                </a:moveTo>
                <a:lnTo>
                  <a:pt x="5030643" y="0"/>
                </a:lnTo>
                <a:lnTo>
                  <a:pt x="5030643" y="540842"/>
                </a:lnTo>
                <a:lnTo>
                  <a:pt x="1115812" y="540842"/>
                </a:lnTo>
                <a:lnTo>
                  <a:pt x="1115812" y="542035"/>
                </a:lnTo>
                <a:cubicBezTo>
                  <a:pt x="849806" y="548315"/>
                  <a:pt x="586010" y="653458"/>
                  <a:pt x="383014" y="856454"/>
                </a:cubicBezTo>
                <a:cubicBezTo>
                  <a:pt x="-38103" y="1277571"/>
                  <a:pt x="-38103" y="1960337"/>
                  <a:pt x="383014" y="2381453"/>
                </a:cubicBezTo>
                <a:cubicBezTo>
                  <a:pt x="804131" y="2802570"/>
                  <a:pt x="1486896" y="2802570"/>
                  <a:pt x="1908013" y="2381453"/>
                </a:cubicBezTo>
                <a:cubicBezTo>
                  <a:pt x="2110512" y="2178954"/>
                  <a:pt x="2215638" y="1915954"/>
                  <a:pt x="2222339" y="1650608"/>
                </a:cubicBezTo>
                <a:lnTo>
                  <a:pt x="2764003" y="1650608"/>
                </a:lnTo>
                <a:cubicBezTo>
                  <a:pt x="2757354" y="2054603"/>
                  <a:pt x="2599295" y="2456199"/>
                  <a:pt x="2291027" y="2764467"/>
                </a:cubicBezTo>
                <a:cubicBezTo>
                  <a:pt x="1658378" y="3397116"/>
                  <a:pt x="632650" y="3397116"/>
                  <a:pt x="0" y="2764467"/>
                </a:cubicBezTo>
                <a:cubicBezTo>
                  <a:pt x="-632649" y="2131818"/>
                  <a:pt x="-632649" y="1106090"/>
                  <a:pt x="0" y="473441"/>
                </a:cubicBezTo>
                <a:cubicBezTo>
                  <a:pt x="305297" y="168145"/>
                  <a:pt x="702131" y="10175"/>
                  <a:pt x="1102190" y="1222"/>
                </a:cubicBezTo>
                <a:close/>
              </a:path>
            </a:pathLst>
          </a:custGeom>
          <a:solidFill>
            <a:schemeClr val="accent2"/>
          </a:solidFill>
          <a:ln w="190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15900" dist="889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84" tIns="45743" rIns="91484" bIns="45743" rtlCol="0" anchor="ctr"/>
          <a:lstStyle/>
          <a:p>
            <a:pPr algn="ctr"/>
            <a:endParaRPr lang="zh-CN" altLang="en-US">
              <a:sym typeface="Agency FB" panose="020B0503020202020204" pitchFamily="34" charset="0"/>
            </a:endParaRPr>
          </a:p>
        </p:txBody>
      </p:sp>
      <p:sp>
        <p:nvSpPr>
          <p:cNvPr id="13" name="矩形 15">
            <a:extLst>
              <a:ext uri="{FF2B5EF4-FFF2-40B4-BE49-F238E27FC236}">
                <a16:creationId xmlns:a16="http://schemas.microsoft.com/office/drawing/2014/main" id="{7451A6AE-3D7C-4F7C-90DB-C7BD4EEDBF2F}"/>
              </a:ext>
            </a:extLst>
          </p:cNvPr>
          <p:cNvSpPr/>
          <p:nvPr/>
        </p:nvSpPr>
        <p:spPr>
          <a:xfrm rot="5400000">
            <a:off x="3292755" y="10909386"/>
            <a:ext cx="3623231" cy="1992786"/>
          </a:xfrm>
          <a:custGeom>
            <a:avLst/>
            <a:gdLst/>
            <a:ahLst/>
            <a:cxnLst/>
            <a:rect l="l" t="t" r="r" b="b"/>
            <a:pathLst>
              <a:path w="5030643" h="2764467">
                <a:moveTo>
                  <a:pt x="1102190" y="0"/>
                </a:moveTo>
                <a:lnTo>
                  <a:pt x="5030643" y="0"/>
                </a:lnTo>
                <a:lnTo>
                  <a:pt x="5030643" y="540842"/>
                </a:lnTo>
                <a:lnTo>
                  <a:pt x="1115812" y="540842"/>
                </a:lnTo>
                <a:lnTo>
                  <a:pt x="1115812" y="542035"/>
                </a:lnTo>
                <a:cubicBezTo>
                  <a:pt x="849806" y="548315"/>
                  <a:pt x="586010" y="653458"/>
                  <a:pt x="383014" y="856454"/>
                </a:cubicBezTo>
                <a:cubicBezTo>
                  <a:pt x="-38103" y="1277571"/>
                  <a:pt x="-38103" y="1960337"/>
                  <a:pt x="383014" y="2381453"/>
                </a:cubicBezTo>
                <a:cubicBezTo>
                  <a:pt x="804131" y="2802570"/>
                  <a:pt x="1486896" y="2802570"/>
                  <a:pt x="1908013" y="2381453"/>
                </a:cubicBezTo>
                <a:cubicBezTo>
                  <a:pt x="2110512" y="2178954"/>
                  <a:pt x="2215638" y="1915954"/>
                  <a:pt x="2222339" y="1650608"/>
                </a:cubicBezTo>
                <a:lnTo>
                  <a:pt x="2764003" y="1650608"/>
                </a:lnTo>
                <a:cubicBezTo>
                  <a:pt x="2757354" y="2054603"/>
                  <a:pt x="2599295" y="2456199"/>
                  <a:pt x="2291027" y="2764467"/>
                </a:cubicBezTo>
                <a:cubicBezTo>
                  <a:pt x="1658378" y="3397116"/>
                  <a:pt x="632650" y="3397116"/>
                  <a:pt x="0" y="2764467"/>
                </a:cubicBezTo>
                <a:cubicBezTo>
                  <a:pt x="-632649" y="2131818"/>
                  <a:pt x="-632649" y="1106090"/>
                  <a:pt x="0" y="473441"/>
                </a:cubicBezTo>
                <a:cubicBezTo>
                  <a:pt x="305297" y="168145"/>
                  <a:pt x="702131" y="10175"/>
                  <a:pt x="1102190" y="1222"/>
                </a:cubicBezTo>
                <a:close/>
              </a:path>
            </a:pathLst>
          </a:custGeom>
          <a:solidFill>
            <a:schemeClr val="accent1"/>
          </a:solidFill>
          <a:ln w="190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15900" dist="889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84" tIns="45743" rIns="91484" bIns="45743" rtlCol="0" anchor="ctr"/>
          <a:lstStyle/>
          <a:p>
            <a:pPr algn="ctr"/>
            <a:endParaRPr lang="zh-CN" altLang="en-US" dirty="0">
              <a:sym typeface="Agency FB" panose="020B0503020202020204" pitchFamily="34" charset="0"/>
            </a:endParaRPr>
          </a:p>
        </p:txBody>
      </p:sp>
      <p:sp>
        <p:nvSpPr>
          <p:cNvPr id="14" name="矩形 56">
            <a:extLst>
              <a:ext uri="{FF2B5EF4-FFF2-40B4-BE49-F238E27FC236}">
                <a16:creationId xmlns:a16="http://schemas.microsoft.com/office/drawing/2014/main" id="{3653EBB3-A09C-40B9-81D2-BC393FD34700}"/>
              </a:ext>
            </a:extLst>
          </p:cNvPr>
          <p:cNvSpPr/>
          <p:nvPr/>
        </p:nvSpPr>
        <p:spPr>
          <a:xfrm>
            <a:off x="-2806439" y="2305016"/>
            <a:ext cx="1934520" cy="333096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335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Flight tracking</a:t>
            </a:r>
            <a:endParaRPr lang="zh-CN" altLang="en-US" sz="1335" dirty="0">
              <a:solidFill>
                <a:srgbClr val="40404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矩形 57">
            <a:extLst>
              <a:ext uri="{FF2B5EF4-FFF2-40B4-BE49-F238E27FC236}">
                <a16:creationId xmlns:a16="http://schemas.microsoft.com/office/drawing/2014/main" id="{9170E8D8-B963-4453-9D7D-388390F2F0D6}"/>
              </a:ext>
            </a:extLst>
          </p:cNvPr>
          <p:cNvSpPr/>
          <p:nvPr/>
        </p:nvSpPr>
        <p:spPr>
          <a:xfrm>
            <a:off x="-3385319" y="1925556"/>
            <a:ext cx="2901780" cy="37719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en-US" altLang="zh-CN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Theo </a:t>
            </a:r>
            <a:r>
              <a:rPr lang="en-US" altLang="zh-CN" sz="1865" b="1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dõi</a:t>
            </a:r>
            <a:r>
              <a:rPr lang="en-US" altLang="zh-CN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865" b="1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chuyến</a:t>
            </a:r>
            <a:r>
              <a:rPr lang="en-US" altLang="zh-CN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bay</a:t>
            </a:r>
            <a:endParaRPr lang="zh-CN" altLang="en-US" sz="1865" b="1" dirty="0">
              <a:solidFill>
                <a:schemeClr val="tx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7" name="组合 49">
            <a:extLst>
              <a:ext uri="{FF2B5EF4-FFF2-40B4-BE49-F238E27FC236}">
                <a16:creationId xmlns:a16="http://schemas.microsoft.com/office/drawing/2014/main" id="{27E13A67-AD0C-4C6B-9E02-3502DD352742}"/>
              </a:ext>
            </a:extLst>
          </p:cNvPr>
          <p:cNvGrpSpPr/>
          <p:nvPr/>
        </p:nvGrpSpPr>
        <p:grpSpPr>
          <a:xfrm>
            <a:off x="-4106013" y="260648"/>
            <a:ext cx="6514657" cy="762712"/>
            <a:chOff x="674782" y="271524"/>
            <a:chExt cx="4885993" cy="572034"/>
          </a:xfrm>
        </p:grpSpPr>
        <p:grpSp>
          <p:nvGrpSpPr>
            <p:cNvPr id="18" name="组合 50">
              <a:extLst>
                <a:ext uri="{FF2B5EF4-FFF2-40B4-BE49-F238E27FC236}">
                  <a16:creationId xmlns:a16="http://schemas.microsoft.com/office/drawing/2014/main" id="{BF784483-F5AA-4B6A-8AA9-A94BD607E40A}"/>
                </a:ext>
              </a:extLst>
            </p:cNvPr>
            <p:cNvGrpSpPr/>
            <p:nvPr/>
          </p:nvGrpSpPr>
          <p:grpSpPr>
            <a:xfrm>
              <a:off x="674782" y="271524"/>
              <a:ext cx="4885993" cy="454674"/>
              <a:chOff x="5402407" y="1247256"/>
              <a:chExt cx="4885993" cy="454674"/>
            </a:xfrm>
          </p:grpSpPr>
          <p:sp>
            <p:nvSpPr>
              <p:cNvPr id="20" name="文本框 52">
                <a:extLst>
                  <a:ext uri="{FF2B5EF4-FFF2-40B4-BE49-F238E27FC236}">
                    <a16:creationId xmlns:a16="http://schemas.microsoft.com/office/drawing/2014/main" id="{33A00296-BB26-4D9C-99DD-464F69E0D648}"/>
                  </a:ext>
                </a:extLst>
              </p:cNvPr>
              <p:cNvSpPr txBox="1"/>
              <p:nvPr/>
            </p:nvSpPr>
            <p:spPr>
              <a:xfrm>
                <a:off x="5402407" y="1247256"/>
                <a:ext cx="3295317" cy="3154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2135" b="1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Tính</a:t>
                </a:r>
                <a:r>
                  <a:rPr lang="en-US" altLang="zh-CN" sz="2135" b="1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2135" b="1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năng</a:t>
                </a:r>
                <a:r>
                  <a:rPr lang="en-US" altLang="zh-CN" sz="2135" b="1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2135" b="1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đặc</a:t>
                </a:r>
                <a:r>
                  <a:rPr lang="en-US" altLang="zh-CN" sz="2135" b="1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2135" b="1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biệt</a:t>
                </a:r>
                <a:endParaRPr lang="zh-CN" altLang="en-US" sz="213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1" name="文本框 53">
                <a:extLst>
                  <a:ext uri="{FF2B5EF4-FFF2-40B4-BE49-F238E27FC236}">
                    <a16:creationId xmlns:a16="http://schemas.microsoft.com/office/drawing/2014/main" id="{A1F4A92B-13FD-46F5-A9B8-03AB936F2EB4}"/>
                  </a:ext>
                </a:extLst>
              </p:cNvPr>
              <p:cNvSpPr txBox="1"/>
              <p:nvPr/>
            </p:nvSpPr>
            <p:spPr>
              <a:xfrm>
                <a:off x="5402408" y="1531258"/>
                <a:ext cx="4885992" cy="1706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Hỏng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biết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ghi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gi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̀:v</a:t>
                </a:r>
              </a:p>
            </p:txBody>
          </p:sp>
        </p:grpSp>
        <p:cxnSp>
          <p:nvCxnSpPr>
            <p:cNvPr id="19" name="直接连接符 51">
              <a:extLst>
                <a:ext uri="{FF2B5EF4-FFF2-40B4-BE49-F238E27FC236}">
                  <a16:creationId xmlns:a16="http://schemas.microsoft.com/office/drawing/2014/main" id="{1E9641F0-1CB3-4785-91B5-F72D13DF08DD}"/>
                </a:ext>
              </a:extLst>
            </p:cNvPr>
            <p:cNvCxnSpPr/>
            <p:nvPr/>
          </p:nvCxnSpPr>
          <p:spPr>
            <a:xfrm>
              <a:off x="781462" y="843558"/>
              <a:ext cx="628238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Picture 2" descr="Tiêm kích F-16 rượt đuổi máy bay tư nhân trên không phận cấm ở Washington  D.C | baotintuc.vn">
            <a:extLst>
              <a:ext uri="{FF2B5EF4-FFF2-40B4-BE49-F238E27FC236}">
                <a16:creationId xmlns:a16="http://schemas.microsoft.com/office/drawing/2014/main" id="{C2B7CAAD-5EFE-4F33-BF3A-4D97166255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8892">
            <a:off x="-10372155" y="1824602"/>
            <a:ext cx="5704528" cy="3208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AEBD13B3-650E-465F-97C4-BBF2796F8C91}"/>
              </a:ext>
            </a:extLst>
          </p:cNvPr>
          <p:cNvGrpSpPr/>
          <p:nvPr/>
        </p:nvGrpSpPr>
        <p:grpSpPr>
          <a:xfrm>
            <a:off x="-6087168" y="1671281"/>
            <a:ext cx="1503012" cy="2011131"/>
            <a:chOff x="4305069" y="1671281"/>
            <a:chExt cx="1503012" cy="2011131"/>
          </a:xfrm>
        </p:grpSpPr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D2E4E74-FEBE-455F-8201-51CA867978D9}"/>
                </a:ext>
              </a:extLst>
            </p:cNvPr>
            <p:cNvSpPr/>
            <p:nvPr/>
          </p:nvSpPr>
          <p:spPr bwMode="auto">
            <a:xfrm>
              <a:off x="4305069" y="1671281"/>
              <a:ext cx="1503012" cy="2011131"/>
            </a:xfrm>
            <a:custGeom>
              <a:avLst/>
              <a:gdLst>
                <a:gd name="T0" fmla="*/ 0 w 4668"/>
                <a:gd name="T1" fmla="*/ 1562 h 6244"/>
                <a:gd name="T2" fmla="*/ 1684 w 4668"/>
                <a:gd name="T3" fmla="*/ 1567 h 6244"/>
                <a:gd name="T4" fmla="*/ 1908 w 4668"/>
                <a:gd name="T5" fmla="*/ 1603 h 6244"/>
                <a:gd name="T6" fmla="*/ 2121 w 4668"/>
                <a:gd name="T7" fmla="*/ 1670 h 6244"/>
                <a:gd name="T8" fmla="*/ 2321 w 4668"/>
                <a:gd name="T9" fmla="*/ 1766 h 6244"/>
                <a:gd name="T10" fmla="*/ 2503 w 4668"/>
                <a:gd name="T11" fmla="*/ 1887 h 6244"/>
                <a:gd name="T12" fmla="*/ 2667 w 4668"/>
                <a:gd name="T13" fmla="*/ 2034 h 6244"/>
                <a:gd name="T14" fmla="*/ 2808 w 4668"/>
                <a:gd name="T15" fmla="*/ 2202 h 6244"/>
                <a:gd name="T16" fmla="*/ 2925 w 4668"/>
                <a:gd name="T17" fmla="*/ 2390 h 6244"/>
                <a:gd name="T18" fmla="*/ 3016 w 4668"/>
                <a:gd name="T19" fmla="*/ 2594 h 6244"/>
                <a:gd name="T20" fmla="*/ 3077 w 4668"/>
                <a:gd name="T21" fmla="*/ 2813 h 6244"/>
                <a:gd name="T22" fmla="*/ 3106 w 4668"/>
                <a:gd name="T23" fmla="*/ 3044 h 6244"/>
                <a:gd name="T24" fmla="*/ 3100 w 4668"/>
                <a:gd name="T25" fmla="*/ 3282 h 6244"/>
                <a:gd name="T26" fmla="*/ 3059 w 4668"/>
                <a:gd name="T27" fmla="*/ 3510 h 6244"/>
                <a:gd name="T28" fmla="*/ 2986 w 4668"/>
                <a:gd name="T29" fmla="*/ 3727 h 6244"/>
                <a:gd name="T30" fmla="*/ 2883 w 4668"/>
                <a:gd name="T31" fmla="*/ 3929 h 6244"/>
                <a:gd name="T32" fmla="*/ 2754 w 4668"/>
                <a:gd name="T33" fmla="*/ 4112 h 6244"/>
                <a:gd name="T34" fmla="*/ 2600 w 4668"/>
                <a:gd name="T35" fmla="*/ 4275 h 6244"/>
                <a:gd name="T36" fmla="*/ 2422 w 4668"/>
                <a:gd name="T37" fmla="*/ 4415 h 6244"/>
                <a:gd name="T38" fmla="*/ 2226 w 4668"/>
                <a:gd name="T39" fmla="*/ 4528 h 6244"/>
                <a:gd name="T40" fmla="*/ 2013 w 4668"/>
                <a:gd name="T41" fmla="*/ 4612 h 6244"/>
                <a:gd name="T42" fmla="*/ 1785 w 4668"/>
                <a:gd name="T43" fmla="*/ 4665 h 6244"/>
                <a:gd name="T44" fmla="*/ 1601 w 4668"/>
                <a:gd name="T45" fmla="*/ 4682 h 6244"/>
                <a:gd name="T46" fmla="*/ 1529 w 4668"/>
                <a:gd name="T47" fmla="*/ 4682 h 6244"/>
                <a:gd name="T48" fmla="*/ 1529 w 4668"/>
                <a:gd name="T49" fmla="*/ 6244 h 6244"/>
                <a:gd name="T50" fmla="*/ 1594 w 4668"/>
                <a:gd name="T51" fmla="*/ 6244 h 6244"/>
                <a:gd name="T52" fmla="*/ 1660 w 4668"/>
                <a:gd name="T53" fmla="*/ 6242 h 6244"/>
                <a:gd name="T54" fmla="*/ 1864 w 4668"/>
                <a:gd name="T55" fmla="*/ 6228 h 6244"/>
                <a:gd name="T56" fmla="*/ 2330 w 4668"/>
                <a:gd name="T57" fmla="*/ 6145 h 6244"/>
                <a:gd name="T58" fmla="*/ 2766 w 4668"/>
                <a:gd name="T59" fmla="*/ 5997 h 6244"/>
                <a:gd name="T60" fmla="*/ 3171 w 4668"/>
                <a:gd name="T61" fmla="*/ 5789 h 6244"/>
                <a:gd name="T62" fmla="*/ 3538 w 4668"/>
                <a:gd name="T63" fmla="*/ 5526 h 6244"/>
                <a:gd name="T64" fmla="*/ 3862 w 4668"/>
                <a:gd name="T65" fmla="*/ 5216 h 6244"/>
                <a:gd name="T66" fmla="*/ 4138 w 4668"/>
                <a:gd name="T67" fmla="*/ 4862 h 6244"/>
                <a:gd name="T68" fmla="*/ 4363 w 4668"/>
                <a:gd name="T69" fmla="*/ 4470 h 6244"/>
                <a:gd name="T70" fmla="*/ 4529 w 4668"/>
                <a:gd name="T71" fmla="*/ 4046 h 6244"/>
                <a:gd name="T72" fmla="*/ 4633 w 4668"/>
                <a:gd name="T73" fmla="*/ 3596 h 6244"/>
                <a:gd name="T74" fmla="*/ 4668 w 4668"/>
                <a:gd name="T75" fmla="*/ 3125 h 6244"/>
                <a:gd name="T76" fmla="*/ 4634 w 4668"/>
                <a:gd name="T77" fmla="*/ 2655 h 6244"/>
                <a:gd name="T78" fmla="*/ 4533 w 4668"/>
                <a:gd name="T79" fmla="*/ 2210 h 6244"/>
                <a:gd name="T80" fmla="*/ 4373 w 4668"/>
                <a:gd name="T81" fmla="*/ 1794 h 6244"/>
                <a:gd name="T82" fmla="*/ 4156 w 4668"/>
                <a:gd name="T83" fmla="*/ 1408 h 6244"/>
                <a:gd name="T84" fmla="*/ 3891 w 4668"/>
                <a:gd name="T85" fmla="*/ 1059 h 6244"/>
                <a:gd name="T86" fmla="*/ 3579 w 4668"/>
                <a:gd name="T87" fmla="*/ 752 h 6244"/>
                <a:gd name="T88" fmla="*/ 3228 w 4668"/>
                <a:gd name="T89" fmla="*/ 491 h 6244"/>
                <a:gd name="T90" fmla="*/ 2843 w 4668"/>
                <a:gd name="T91" fmla="*/ 281 h 6244"/>
                <a:gd name="T92" fmla="*/ 2428 w 4668"/>
                <a:gd name="T93" fmla="*/ 126 h 6244"/>
                <a:gd name="T94" fmla="*/ 1988 w 4668"/>
                <a:gd name="T95" fmla="*/ 30 h 6244"/>
                <a:gd name="T96" fmla="*/ 1529 w 4668"/>
                <a:gd name="T97" fmla="*/ 0 h 6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668" h="6244">
                  <a:moveTo>
                    <a:pt x="1529" y="0"/>
                  </a:moveTo>
                  <a:lnTo>
                    <a:pt x="0" y="0"/>
                  </a:lnTo>
                  <a:lnTo>
                    <a:pt x="0" y="1562"/>
                  </a:lnTo>
                  <a:lnTo>
                    <a:pt x="1529" y="1562"/>
                  </a:lnTo>
                  <a:lnTo>
                    <a:pt x="1607" y="1562"/>
                  </a:lnTo>
                  <a:lnTo>
                    <a:pt x="1684" y="1567"/>
                  </a:lnTo>
                  <a:lnTo>
                    <a:pt x="1760" y="1575"/>
                  </a:lnTo>
                  <a:lnTo>
                    <a:pt x="1834" y="1587"/>
                  </a:lnTo>
                  <a:lnTo>
                    <a:pt x="1908" y="1603"/>
                  </a:lnTo>
                  <a:lnTo>
                    <a:pt x="1980" y="1622"/>
                  </a:lnTo>
                  <a:lnTo>
                    <a:pt x="2052" y="1644"/>
                  </a:lnTo>
                  <a:lnTo>
                    <a:pt x="2121" y="1670"/>
                  </a:lnTo>
                  <a:lnTo>
                    <a:pt x="2189" y="1699"/>
                  </a:lnTo>
                  <a:lnTo>
                    <a:pt x="2256" y="1731"/>
                  </a:lnTo>
                  <a:lnTo>
                    <a:pt x="2321" y="1766"/>
                  </a:lnTo>
                  <a:lnTo>
                    <a:pt x="2383" y="1804"/>
                  </a:lnTo>
                  <a:lnTo>
                    <a:pt x="2445" y="1844"/>
                  </a:lnTo>
                  <a:lnTo>
                    <a:pt x="2503" y="1887"/>
                  </a:lnTo>
                  <a:lnTo>
                    <a:pt x="2560" y="1934"/>
                  </a:lnTo>
                  <a:lnTo>
                    <a:pt x="2614" y="1983"/>
                  </a:lnTo>
                  <a:lnTo>
                    <a:pt x="2667" y="2034"/>
                  </a:lnTo>
                  <a:lnTo>
                    <a:pt x="2716" y="2088"/>
                  </a:lnTo>
                  <a:lnTo>
                    <a:pt x="2764" y="2144"/>
                  </a:lnTo>
                  <a:lnTo>
                    <a:pt x="2808" y="2202"/>
                  </a:lnTo>
                  <a:lnTo>
                    <a:pt x="2850" y="2263"/>
                  </a:lnTo>
                  <a:lnTo>
                    <a:pt x="2890" y="2325"/>
                  </a:lnTo>
                  <a:lnTo>
                    <a:pt x="2925" y="2390"/>
                  </a:lnTo>
                  <a:lnTo>
                    <a:pt x="2959" y="2456"/>
                  </a:lnTo>
                  <a:lnTo>
                    <a:pt x="2989" y="2524"/>
                  </a:lnTo>
                  <a:lnTo>
                    <a:pt x="3016" y="2594"/>
                  </a:lnTo>
                  <a:lnTo>
                    <a:pt x="3039" y="2664"/>
                  </a:lnTo>
                  <a:lnTo>
                    <a:pt x="3061" y="2738"/>
                  </a:lnTo>
                  <a:lnTo>
                    <a:pt x="3077" y="2813"/>
                  </a:lnTo>
                  <a:lnTo>
                    <a:pt x="3091" y="2888"/>
                  </a:lnTo>
                  <a:lnTo>
                    <a:pt x="3100" y="2966"/>
                  </a:lnTo>
                  <a:lnTo>
                    <a:pt x="3106" y="3044"/>
                  </a:lnTo>
                  <a:lnTo>
                    <a:pt x="3107" y="3124"/>
                  </a:lnTo>
                  <a:lnTo>
                    <a:pt x="3106" y="3203"/>
                  </a:lnTo>
                  <a:lnTo>
                    <a:pt x="3100" y="3282"/>
                  </a:lnTo>
                  <a:lnTo>
                    <a:pt x="3090" y="3360"/>
                  </a:lnTo>
                  <a:lnTo>
                    <a:pt x="3076" y="3436"/>
                  </a:lnTo>
                  <a:lnTo>
                    <a:pt x="3059" y="3510"/>
                  </a:lnTo>
                  <a:lnTo>
                    <a:pt x="3038" y="3584"/>
                  </a:lnTo>
                  <a:lnTo>
                    <a:pt x="3014" y="3657"/>
                  </a:lnTo>
                  <a:lnTo>
                    <a:pt x="2986" y="3727"/>
                  </a:lnTo>
                  <a:lnTo>
                    <a:pt x="2955" y="3796"/>
                  </a:lnTo>
                  <a:lnTo>
                    <a:pt x="2921" y="3863"/>
                  </a:lnTo>
                  <a:lnTo>
                    <a:pt x="2883" y="3929"/>
                  </a:lnTo>
                  <a:lnTo>
                    <a:pt x="2843" y="3992"/>
                  </a:lnTo>
                  <a:lnTo>
                    <a:pt x="2799" y="4053"/>
                  </a:lnTo>
                  <a:lnTo>
                    <a:pt x="2754" y="4112"/>
                  </a:lnTo>
                  <a:lnTo>
                    <a:pt x="2705" y="4169"/>
                  </a:lnTo>
                  <a:lnTo>
                    <a:pt x="2653" y="4224"/>
                  </a:lnTo>
                  <a:lnTo>
                    <a:pt x="2600" y="4275"/>
                  </a:lnTo>
                  <a:lnTo>
                    <a:pt x="2543" y="4324"/>
                  </a:lnTo>
                  <a:lnTo>
                    <a:pt x="2484" y="4371"/>
                  </a:lnTo>
                  <a:lnTo>
                    <a:pt x="2422" y="4415"/>
                  </a:lnTo>
                  <a:lnTo>
                    <a:pt x="2359" y="4456"/>
                  </a:lnTo>
                  <a:lnTo>
                    <a:pt x="2294" y="4494"/>
                  </a:lnTo>
                  <a:lnTo>
                    <a:pt x="2226" y="4528"/>
                  </a:lnTo>
                  <a:lnTo>
                    <a:pt x="2157" y="4560"/>
                  </a:lnTo>
                  <a:lnTo>
                    <a:pt x="2085" y="4588"/>
                  </a:lnTo>
                  <a:lnTo>
                    <a:pt x="2013" y="4612"/>
                  </a:lnTo>
                  <a:lnTo>
                    <a:pt x="1938" y="4633"/>
                  </a:lnTo>
                  <a:lnTo>
                    <a:pt x="1862" y="4651"/>
                  </a:lnTo>
                  <a:lnTo>
                    <a:pt x="1785" y="4665"/>
                  </a:lnTo>
                  <a:lnTo>
                    <a:pt x="1706" y="4675"/>
                  </a:lnTo>
                  <a:lnTo>
                    <a:pt x="1626" y="4681"/>
                  </a:lnTo>
                  <a:lnTo>
                    <a:pt x="1601" y="4682"/>
                  </a:lnTo>
                  <a:lnTo>
                    <a:pt x="1577" y="4682"/>
                  </a:lnTo>
                  <a:lnTo>
                    <a:pt x="1553" y="4682"/>
                  </a:lnTo>
                  <a:lnTo>
                    <a:pt x="1529" y="4682"/>
                  </a:lnTo>
                  <a:lnTo>
                    <a:pt x="0" y="4682"/>
                  </a:lnTo>
                  <a:lnTo>
                    <a:pt x="0" y="6244"/>
                  </a:lnTo>
                  <a:lnTo>
                    <a:pt x="1529" y="6244"/>
                  </a:lnTo>
                  <a:lnTo>
                    <a:pt x="1551" y="6244"/>
                  </a:lnTo>
                  <a:lnTo>
                    <a:pt x="1572" y="6244"/>
                  </a:lnTo>
                  <a:lnTo>
                    <a:pt x="1594" y="6244"/>
                  </a:lnTo>
                  <a:lnTo>
                    <a:pt x="1617" y="6243"/>
                  </a:lnTo>
                  <a:lnTo>
                    <a:pt x="1638" y="6243"/>
                  </a:lnTo>
                  <a:lnTo>
                    <a:pt x="1660" y="6242"/>
                  </a:lnTo>
                  <a:lnTo>
                    <a:pt x="1683" y="6241"/>
                  </a:lnTo>
                  <a:lnTo>
                    <a:pt x="1704" y="6241"/>
                  </a:lnTo>
                  <a:lnTo>
                    <a:pt x="1864" y="6228"/>
                  </a:lnTo>
                  <a:lnTo>
                    <a:pt x="2022" y="6208"/>
                  </a:lnTo>
                  <a:lnTo>
                    <a:pt x="2177" y="6180"/>
                  </a:lnTo>
                  <a:lnTo>
                    <a:pt x="2330" y="6145"/>
                  </a:lnTo>
                  <a:lnTo>
                    <a:pt x="2478" y="6102"/>
                  </a:lnTo>
                  <a:lnTo>
                    <a:pt x="2624" y="6053"/>
                  </a:lnTo>
                  <a:lnTo>
                    <a:pt x="2766" y="5997"/>
                  </a:lnTo>
                  <a:lnTo>
                    <a:pt x="2905" y="5934"/>
                  </a:lnTo>
                  <a:lnTo>
                    <a:pt x="3040" y="5864"/>
                  </a:lnTo>
                  <a:lnTo>
                    <a:pt x="3171" y="5789"/>
                  </a:lnTo>
                  <a:lnTo>
                    <a:pt x="3297" y="5707"/>
                  </a:lnTo>
                  <a:lnTo>
                    <a:pt x="3420" y="5620"/>
                  </a:lnTo>
                  <a:lnTo>
                    <a:pt x="3538" y="5526"/>
                  </a:lnTo>
                  <a:lnTo>
                    <a:pt x="3651" y="5428"/>
                  </a:lnTo>
                  <a:lnTo>
                    <a:pt x="3759" y="5324"/>
                  </a:lnTo>
                  <a:lnTo>
                    <a:pt x="3862" y="5216"/>
                  </a:lnTo>
                  <a:lnTo>
                    <a:pt x="3960" y="5102"/>
                  </a:lnTo>
                  <a:lnTo>
                    <a:pt x="4052" y="4984"/>
                  </a:lnTo>
                  <a:lnTo>
                    <a:pt x="4138" y="4862"/>
                  </a:lnTo>
                  <a:lnTo>
                    <a:pt x="4220" y="4735"/>
                  </a:lnTo>
                  <a:lnTo>
                    <a:pt x="4295" y="4604"/>
                  </a:lnTo>
                  <a:lnTo>
                    <a:pt x="4363" y="4470"/>
                  </a:lnTo>
                  <a:lnTo>
                    <a:pt x="4425" y="4332"/>
                  </a:lnTo>
                  <a:lnTo>
                    <a:pt x="4480" y="4191"/>
                  </a:lnTo>
                  <a:lnTo>
                    <a:pt x="4529" y="4046"/>
                  </a:lnTo>
                  <a:lnTo>
                    <a:pt x="4570" y="3899"/>
                  </a:lnTo>
                  <a:lnTo>
                    <a:pt x="4605" y="3749"/>
                  </a:lnTo>
                  <a:lnTo>
                    <a:pt x="4633" y="3596"/>
                  </a:lnTo>
                  <a:lnTo>
                    <a:pt x="4652" y="3441"/>
                  </a:lnTo>
                  <a:lnTo>
                    <a:pt x="4664" y="3285"/>
                  </a:lnTo>
                  <a:lnTo>
                    <a:pt x="4668" y="3125"/>
                  </a:lnTo>
                  <a:lnTo>
                    <a:pt x="4664" y="2965"/>
                  </a:lnTo>
                  <a:lnTo>
                    <a:pt x="4653" y="2809"/>
                  </a:lnTo>
                  <a:lnTo>
                    <a:pt x="4634" y="2655"/>
                  </a:lnTo>
                  <a:lnTo>
                    <a:pt x="4607" y="2505"/>
                  </a:lnTo>
                  <a:lnTo>
                    <a:pt x="4573" y="2356"/>
                  </a:lnTo>
                  <a:lnTo>
                    <a:pt x="4533" y="2210"/>
                  </a:lnTo>
                  <a:lnTo>
                    <a:pt x="4485" y="2068"/>
                  </a:lnTo>
                  <a:lnTo>
                    <a:pt x="4432" y="1929"/>
                  </a:lnTo>
                  <a:lnTo>
                    <a:pt x="4373" y="1794"/>
                  </a:lnTo>
                  <a:lnTo>
                    <a:pt x="4306" y="1661"/>
                  </a:lnTo>
                  <a:lnTo>
                    <a:pt x="4234" y="1533"/>
                  </a:lnTo>
                  <a:lnTo>
                    <a:pt x="4156" y="1408"/>
                  </a:lnTo>
                  <a:lnTo>
                    <a:pt x="4072" y="1288"/>
                  </a:lnTo>
                  <a:lnTo>
                    <a:pt x="3984" y="1171"/>
                  </a:lnTo>
                  <a:lnTo>
                    <a:pt x="3891" y="1059"/>
                  </a:lnTo>
                  <a:lnTo>
                    <a:pt x="3791" y="952"/>
                  </a:lnTo>
                  <a:lnTo>
                    <a:pt x="3688" y="849"/>
                  </a:lnTo>
                  <a:lnTo>
                    <a:pt x="3579" y="752"/>
                  </a:lnTo>
                  <a:lnTo>
                    <a:pt x="3467" y="660"/>
                  </a:lnTo>
                  <a:lnTo>
                    <a:pt x="3349" y="573"/>
                  </a:lnTo>
                  <a:lnTo>
                    <a:pt x="3228" y="491"/>
                  </a:lnTo>
                  <a:lnTo>
                    <a:pt x="3103" y="415"/>
                  </a:lnTo>
                  <a:lnTo>
                    <a:pt x="2975" y="345"/>
                  </a:lnTo>
                  <a:lnTo>
                    <a:pt x="2843" y="281"/>
                  </a:lnTo>
                  <a:lnTo>
                    <a:pt x="2707" y="223"/>
                  </a:lnTo>
                  <a:lnTo>
                    <a:pt x="2568" y="171"/>
                  </a:lnTo>
                  <a:lnTo>
                    <a:pt x="2428" y="126"/>
                  </a:lnTo>
                  <a:lnTo>
                    <a:pt x="2283" y="87"/>
                  </a:lnTo>
                  <a:lnTo>
                    <a:pt x="2137" y="56"/>
                  </a:lnTo>
                  <a:lnTo>
                    <a:pt x="1988" y="30"/>
                  </a:lnTo>
                  <a:lnTo>
                    <a:pt x="1837" y="13"/>
                  </a:lnTo>
                  <a:lnTo>
                    <a:pt x="1684" y="2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1705">
                <a:solidFill>
                  <a:schemeClr val="accent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BF36E64-B867-45AF-9C31-E8835C1ED710}"/>
                </a:ext>
              </a:extLst>
            </p:cNvPr>
            <p:cNvSpPr txBox="1"/>
            <p:nvPr/>
          </p:nvSpPr>
          <p:spPr>
            <a:xfrm>
              <a:off x="4439877" y="2353699"/>
              <a:ext cx="509995" cy="647060"/>
            </a:xfrm>
            <a:prstGeom prst="rect">
              <a:avLst/>
            </a:prstGeom>
            <a:noFill/>
          </p:spPr>
          <p:txBody>
            <a:bodyPr wrap="none" lIns="91400" tIns="45700" rIns="91400" bIns="45700" rtlCol="0">
              <a:spAutoFit/>
            </a:bodyPr>
            <a:lstStyle/>
            <a:p>
              <a:r>
                <a:rPr lang="en-US" altLang="zh-CN" sz="3605" b="1" dirty="0">
                  <a:solidFill>
                    <a:schemeClr val="accent3"/>
                  </a:solidFill>
                  <a:latin typeface="Agency FB" panose="020B0503020202020204" pitchFamily="34" charset="0"/>
                  <a:ea typeface="+mj-ea"/>
                </a:rPr>
                <a:t>01</a:t>
              </a:r>
              <a:endParaRPr lang="zh-CN" altLang="en-US" sz="3605" b="1" dirty="0">
                <a:solidFill>
                  <a:schemeClr val="accent3"/>
                </a:solidFill>
                <a:latin typeface="Agency FB" panose="020B0503020202020204" pitchFamily="34" charset="0"/>
                <a:ea typeface="+mj-ea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E4BBC2-0C8F-4B0E-82A1-2ECC696A8448}"/>
              </a:ext>
            </a:extLst>
          </p:cNvPr>
          <p:cNvGrpSpPr/>
          <p:nvPr/>
        </p:nvGrpSpPr>
        <p:grpSpPr>
          <a:xfrm>
            <a:off x="14424122" y="1671281"/>
            <a:ext cx="1503012" cy="2011131"/>
            <a:chOff x="6063887" y="1671281"/>
            <a:chExt cx="1503012" cy="2011131"/>
          </a:xfrm>
        </p:grpSpPr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2607AC97-C644-41BC-B56E-03722897EF49}"/>
                </a:ext>
              </a:extLst>
            </p:cNvPr>
            <p:cNvSpPr/>
            <p:nvPr/>
          </p:nvSpPr>
          <p:spPr bwMode="auto">
            <a:xfrm flipH="1">
              <a:off x="6063887" y="1671281"/>
              <a:ext cx="1503012" cy="2011131"/>
            </a:xfrm>
            <a:custGeom>
              <a:avLst/>
              <a:gdLst>
                <a:gd name="T0" fmla="*/ 0 w 4668"/>
                <a:gd name="T1" fmla="*/ 1562 h 6244"/>
                <a:gd name="T2" fmla="*/ 1684 w 4668"/>
                <a:gd name="T3" fmla="*/ 1567 h 6244"/>
                <a:gd name="T4" fmla="*/ 1908 w 4668"/>
                <a:gd name="T5" fmla="*/ 1603 h 6244"/>
                <a:gd name="T6" fmla="*/ 2121 w 4668"/>
                <a:gd name="T7" fmla="*/ 1670 h 6244"/>
                <a:gd name="T8" fmla="*/ 2321 w 4668"/>
                <a:gd name="T9" fmla="*/ 1766 h 6244"/>
                <a:gd name="T10" fmla="*/ 2503 w 4668"/>
                <a:gd name="T11" fmla="*/ 1887 h 6244"/>
                <a:gd name="T12" fmla="*/ 2667 w 4668"/>
                <a:gd name="T13" fmla="*/ 2034 h 6244"/>
                <a:gd name="T14" fmla="*/ 2808 w 4668"/>
                <a:gd name="T15" fmla="*/ 2202 h 6244"/>
                <a:gd name="T16" fmla="*/ 2925 w 4668"/>
                <a:gd name="T17" fmla="*/ 2390 h 6244"/>
                <a:gd name="T18" fmla="*/ 3016 w 4668"/>
                <a:gd name="T19" fmla="*/ 2594 h 6244"/>
                <a:gd name="T20" fmla="*/ 3077 w 4668"/>
                <a:gd name="T21" fmla="*/ 2813 h 6244"/>
                <a:gd name="T22" fmla="*/ 3106 w 4668"/>
                <a:gd name="T23" fmla="*/ 3044 h 6244"/>
                <a:gd name="T24" fmla="*/ 3100 w 4668"/>
                <a:gd name="T25" fmla="*/ 3282 h 6244"/>
                <a:gd name="T26" fmla="*/ 3059 w 4668"/>
                <a:gd name="T27" fmla="*/ 3510 h 6244"/>
                <a:gd name="T28" fmla="*/ 2986 w 4668"/>
                <a:gd name="T29" fmla="*/ 3727 h 6244"/>
                <a:gd name="T30" fmla="*/ 2883 w 4668"/>
                <a:gd name="T31" fmla="*/ 3929 h 6244"/>
                <a:gd name="T32" fmla="*/ 2754 w 4668"/>
                <a:gd name="T33" fmla="*/ 4112 h 6244"/>
                <a:gd name="T34" fmla="*/ 2600 w 4668"/>
                <a:gd name="T35" fmla="*/ 4275 h 6244"/>
                <a:gd name="T36" fmla="*/ 2422 w 4668"/>
                <a:gd name="T37" fmla="*/ 4415 h 6244"/>
                <a:gd name="T38" fmla="*/ 2226 w 4668"/>
                <a:gd name="T39" fmla="*/ 4528 h 6244"/>
                <a:gd name="T40" fmla="*/ 2013 w 4668"/>
                <a:gd name="T41" fmla="*/ 4612 h 6244"/>
                <a:gd name="T42" fmla="*/ 1785 w 4668"/>
                <a:gd name="T43" fmla="*/ 4665 h 6244"/>
                <a:gd name="T44" fmla="*/ 1601 w 4668"/>
                <a:gd name="T45" fmla="*/ 4682 h 6244"/>
                <a:gd name="T46" fmla="*/ 1529 w 4668"/>
                <a:gd name="T47" fmla="*/ 4682 h 6244"/>
                <a:gd name="T48" fmla="*/ 1529 w 4668"/>
                <a:gd name="T49" fmla="*/ 6244 h 6244"/>
                <a:gd name="T50" fmla="*/ 1594 w 4668"/>
                <a:gd name="T51" fmla="*/ 6244 h 6244"/>
                <a:gd name="T52" fmla="*/ 1660 w 4668"/>
                <a:gd name="T53" fmla="*/ 6242 h 6244"/>
                <a:gd name="T54" fmla="*/ 1864 w 4668"/>
                <a:gd name="T55" fmla="*/ 6228 h 6244"/>
                <a:gd name="T56" fmla="*/ 2330 w 4668"/>
                <a:gd name="T57" fmla="*/ 6145 h 6244"/>
                <a:gd name="T58" fmla="*/ 2766 w 4668"/>
                <a:gd name="T59" fmla="*/ 5997 h 6244"/>
                <a:gd name="T60" fmla="*/ 3171 w 4668"/>
                <a:gd name="T61" fmla="*/ 5789 h 6244"/>
                <a:gd name="T62" fmla="*/ 3538 w 4668"/>
                <a:gd name="T63" fmla="*/ 5526 h 6244"/>
                <a:gd name="T64" fmla="*/ 3862 w 4668"/>
                <a:gd name="T65" fmla="*/ 5216 h 6244"/>
                <a:gd name="T66" fmla="*/ 4138 w 4668"/>
                <a:gd name="T67" fmla="*/ 4862 h 6244"/>
                <a:gd name="T68" fmla="*/ 4363 w 4668"/>
                <a:gd name="T69" fmla="*/ 4470 h 6244"/>
                <a:gd name="T70" fmla="*/ 4529 w 4668"/>
                <a:gd name="T71" fmla="*/ 4046 h 6244"/>
                <a:gd name="T72" fmla="*/ 4633 w 4668"/>
                <a:gd name="T73" fmla="*/ 3596 h 6244"/>
                <a:gd name="T74" fmla="*/ 4668 w 4668"/>
                <a:gd name="T75" fmla="*/ 3125 h 6244"/>
                <a:gd name="T76" fmla="*/ 4634 w 4668"/>
                <a:gd name="T77" fmla="*/ 2655 h 6244"/>
                <a:gd name="T78" fmla="*/ 4533 w 4668"/>
                <a:gd name="T79" fmla="*/ 2210 h 6244"/>
                <a:gd name="T80" fmla="*/ 4373 w 4668"/>
                <a:gd name="T81" fmla="*/ 1794 h 6244"/>
                <a:gd name="T82" fmla="*/ 4156 w 4668"/>
                <a:gd name="T83" fmla="*/ 1408 h 6244"/>
                <a:gd name="T84" fmla="*/ 3891 w 4668"/>
                <a:gd name="T85" fmla="*/ 1059 h 6244"/>
                <a:gd name="T86" fmla="*/ 3579 w 4668"/>
                <a:gd name="T87" fmla="*/ 752 h 6244"/>
                <a:gd name="T88" fmla="*/ 3228 w 4668"/>
                <a:gd name="T89" fmla="*/ 491 h 6244"/>
                <a:gd name="T90" fmla="*/ 2843 w 4668"/>
                <a:gd name="T91" fmla="*/ 281 h 6244"/>
                <a:gd name="T92" fmla="*/ 2428 w 4668"/>
                <a:gd name="T93" fmla="*/ 126 h 6244"/>
                <a:gd name="T94" fmla="*/ 1988 w 4668"/>
                <a:gd name="T95" fmla="*/ 30 h 6244"/>
                <a:gd name="T96" fmla="*/ 1529 w 4668"/>
                <a:gd name="T97" fmla="*/ 0 h 6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668" h="6244">
                  <a:moveTo>
                    <a:pt x="1529" y="0"/>
                  </a:moveTo>
                  <a:lnTo>
                    <a:pt x="0" y="0"/>
                  </a:lnTo>
                  <a:lnTo>
                    <a:pt x="0" y="1562"/>
                  </a:lnTo>
                  <a:lnTo>
                    <a:pt x="1529" y="1562"/>
                  </a:lnTo>
                  <a:lnTo>
                    <a:pt x="1607" y="1562"/>
                  </a:lnTo>
                  <a:lnTo>
                    <a:pt x="1684" y="1567"/>
                  </a:lnTo>
                  <a:lnTo>
                    <a:pt x="1760" y="1575"/>
                  </a:lnTo>
                  <a:lnTo>
                    <a:pt x="1834" y="1587"/>
                  </a:lnTo>
                  <a:lnTo>
                    <a:pt x="1908" y="1603"/>
                  </a:lnTo>
                  <a:lnTo>
                    <a:pt x="1980" y="1622"/>
                  </a:lnTo>
                  <a:lnTo>
                    <a:pt x="2052" y="1644"/>
                  </a:lnTo>
                  <a:lnTo>
                    <a:pt x="2121" y="1670"/>
                  </a:lnTo>
                  <a:lnTo>
                    <a:pt x="2189" y="1699"/>
                  </a:lnTo>
                  <a:lnTo>
                    <a:pt x="2256" y="1731"/>
                  </a:lnTo>
                  <a:lnTo>
                    <a:pt x="2321" y="1766"/>
                  </a:lnTo>
                  <a:lnTo>
                    <a:pt x="2383" y="1804"/>
                  </a:lnTo>
                  <a:lnTo>
                    <a:pt x="2445" y="1844"/>
                  </a:lnTo>
                  <a:lnTo>
                    <a:pt x="2503" y="1887"/>
                  </a:lnTo>
                  <a:lnTo>
                    <a:pt x="2560" y="1934"/>
                  </a:lnTo>
                  <a:lnTo>
                    <a:pt x="2614" y="1983"/>
                  </a:lnTo>
                  <a:lnTo>
                    <a:pt x="2667" y="2034"/>
                  </a:lnTo>
                  <a:lnTo>
                    <a:pt x="2716" y="2088"/>
                  </a:lnTo>
                  <a:lnTo>
                    <a:pt x="2764" y="2144"/>
                  </a:lnTo>
                  <a:lnTo>
                    <a:pt x="2808" y="2202"/>
                  </a:lnTo>
                  <a:lnTo>
                    <a:pt x="2850" y="2263"/>
                  </a:lnTo>
                  <a:lnTo>
                    <a:pt x="2890" y="2325"/>
                  </a:lnTo>
                  <a:lnTo>
                    <a:pt x="2925" y="2390"/>
                  </a:lnTo>
                  <a:lnTo>
                    <a:pt x="2959" y="2456"/>
                  </a:lnTo>
                  <a:lnTo>
                    <a:pt x="2989" y="2524"/>
                  </a:lnTo>
                  <a:lnTo>
                    <a:pt x="3016" y="2594"/>
                  </a:lnTo>
                  <a:lnTo>
                    <a:pt x="3039" y="2664"/>
                  </a:lnTo>
                  <a:lnTo>
                    <a:pt x="3061" y="2738"/>
                  </a:lnTo>
                  <a:lnTo>
                    <a:pt x="3077" y="2813"/>
                  </a:lnTo>
                  <a:lnTo>
                    <a:pt x="3091" y="2888"/>
                  </a:lnTo>
                  <a:lnTo>
                    <a:pt x="3100" y="2966"/>
                  </a:lnTo>
                  <a:lnTo>
                    <a:pt x="3106" y="3044"/>
                  </a:lnTo>
                  <a:lnTo>
                    <a:pt x="3107" y="3124"/>
                  </a:lnTo>
                  <a:lnTo>
                    <a:pt x="3106" y="3203"/>
                  </a:lnTo>
                  <a:lnTo>
                    <a:pt x="3100" y="3282"/>
                  </a:lnTo>
                  <a:lnTo>
                    <a:pt x="3090" y="3360"/>
                  </a:lnTo>
                  <a:lnTo>
                    <a:pt x="3076" y="3436"/>
                  </a:lnTo>
                  <a:lnTo>
                    <a:pt x="3059" y="3510"/>
                  </a:lnTo>
                  <a:lnTo>
                    <a:pt x="3038" y="3584"/>
                  </a:lnTo>
                  <a:lnTo>
                    <a:pt x="3014" y="3657"/>
                  </a:lnTo>
                  <a:lnTo>
                    <a:pt x="2986" y="3727"/>
                  </a:lnTo>
                  <a:lnTo>
                    <a:pt x="2955" y="3796"/>
                  </a:lnTo>
                  <a:lnTo>
                    <a:pt x="2921" y="3863"/>
                  </a:lnTo>
                  <a:lnTo>
                    <a:pt x="2883" y="3929"/>
                  </a:lnTo>
                  <a:lnTo>
                    <a:pt x="2843" y="3992"/>
                  </a:lnTo>
                  <a:lnTo>
                    <a:pt x="2799" y="4053"/>
                  </a:lnTo>
                  <a:lnTo>
                    <a:pt x="2754" y="4112"/>
                  </a:lnTo>
                  <a:lnTo>
                    <a:pt x="2705" y="4169"/>
                  </a:lnTo>
                  <a:lnTo>
                    <a:pt x="2653" y="4224"/>
                  </a:lnTo>
                  <a:lnTo>
                    <a:pt x="2600" y="4275"/>
                  </a:lnTo>
                  <a:lnTo>
                    <a:pt x="2543" y="4324"/>
                  </a:lnTo>
                  <a:lnTo>
                    <a:pt x="2484" y="4371"/>
                  </a:lnTo>
                  <a:lnTo>
                    <a:pt x="2422" y="4415"/>
                  </a:lnTo>
                  <a:lnTo>
                    <a:pt x="2359" y="4456"/>
                  </a:lnTo>
                  <a:lnTo>
                    <a:pt x="2294" y="4494"/>
                  </a:lnTo>
                  <a:lnTo>
                    <a:pt x="2226" y="4528"/>
                  </a:lnTo>
                  <a:lnTo>
                    <a:pt x="2157" y="4560"/>
                  </a:lnTo>
                  <a:lnTo>
                    <a:pt x="2085" y="4588"/>
                  </a:lnTo>
                  <a:lnTo>
                    <a:pt x="2013" y="4612"/>
                  </a:lnTo>
                  <a:lnTo>
                    <a:pt x="1938" y="4633"/>
                  </a:lnTo>
                  <a:lnTo>
                    <a:pt x="1862" y="4651"/>
                  </a:lnTo>
                  <a:lnTo>
                    <a:pt x="1785" y="4665"/>
                  </a:lnTo>
                  <a:lnTo>
                    <a:pt x="1706" y="4675"/>
                  </a:lnTo>
                  <a:lnTo>
                    <a:pt x="1626" y="4681"/>
                  </a:lnTo>
                  <a:lnTo>
                    <a:pt x="1601" y="4682"/>
                  </a:lnTo>
                  <a:lnTo>
                    <a:pt x="1577" y="4682"/>
                  </a:lnTo>
                  <a:lnTo>
                    <a:pt x="1553" y="4682"/>
                  </a:lnTo>
                  <a:lnTo>
                    <a:pt x="1529" y="4682"/>
                  </a:lnTo>
                  <a:lnTo>
                    <a:pt x="0" y="4682"/>
                  </a:lnTo>
                  <a:lnTo>
                    <a:pt x="0" y="6244"/>
                  </a:lnTo>
                  <a:lnTo>
                    <a:pt x="1529" y="6244"/>
                  </a:lnTo>
                  <a:lnTo>
                    <a:pt x="1551" y="6244"/>
                  </a:lnTo>
                  <a:lnTo>
                    <a:pt x="1572" y="6244"/>
                  </a:lnTo>
                  <a:lnTo>
                    <a:pt x="1594" y="6244"/>
                  </a:lnTo>
                  <a:lnTo>
                    <a:pt x="1617" y="6243"/>
                  </a:lnTo>
                  <a:lnTo>
                    <a:pt x="1638" y="6243"/>
                  </a:lnTo>
                  <a:lnTo>
                    <a:pt x="1660" y="6242"/>
                  </a:lnTo>
                  <a:lnTo>
                    <a:pt x="1683" y="6241"/>
                  </a:lnTo>
                  <a:lnTo>
                    <a:pt x="1704" y="6241"/>
                  </a:lnTo>
                  <a:lnTo>
                    <a:pt x="1864" y="6228"/>
                  </a:lnTo>
                  <a:lnTo>
                    <a:pt x="2022" y="6208"/>
                  </a:lnTo>
                  <a:lnTo>
                    <a:pt x="2177" y="6180"/>
                  </a:lnTo>
                  <a:lnTo>
                    <a:pt x="2330" y="6145"/>
                  </a:lnTo>
                  <a:lnTo>
                    <a:pt x="2478" y="6102"/>
                  </a:lnTo>
                  <a:lnTo>
                    <a:pt x="2624" y="6053"/>
                  </a:lnTo>
                  <a:lnTo>
                    <a:pt x="2766" y="5997"/>
                  </a:lnTo>
                  <a:lnTo>
                    <a:pt x="2905" y="5934"/>
                  </a:lnTo>
                  <a:lnTo>
                    <a:pt x="3040" y="5864"/>
                  </a:lnTo>
                  <a:lnTo>
                    <a:pt x="3171" y="5789"/>
                  </a:lnTo>
                  <a:lnTo>
                    <a:pt x="3297" y="5707"/>
                  </a:lnTo>
                  <a:lnTo>
                    <a:pt x="3420" y="5620"/>
                  </a:lnTo>
                  <a:lnTo>
                    <a:pt x="3538" y="5526"/>
                  </a:lnTo>
                  <a:lnTo>
                    <a:pt x="3651" y="5428"/>
                  </a:lnTo>
                  <a:lnTo>
                    <a:pt x="3759" y="5324"/>
                  </a:lnTo>
                  <a:lnTo>
                    <a:pt x="3862" y="5216"/>
                  </a:lnTo>
                  <a:lnTo>
                    <a:pt x="3960" y="5102"/>
                  </a:lnTo>
                  <a:lnTo>
                    <a:pt x="4052" y="4984"/>
                  </a:lnTo>
                  <a:lnTo>
                    <a:pt x="4138" y="4862"/>
                  </a:lnTo>
                  <a:lnTo>
                    <a:pt x="4220" y="4735"/>
                  </a:lnTo>
                  <a:lnTo>
                    <a:pt x="4295" y="4604"/>
                  </a:lnTo>
                  <a:lnTo>
                    <a:pt x="4363" y="4470"/>
                  </a:lnTo>
                  <a:lnTo>
                    <a:pt x="4425" y="4332"/>
                  </a:lnTo>
                  <a:lnTo>
                    <a:pt x="4480" y="4191"/>
                  </a:lnTo>
                  <a:lnTo>
                    <a:pt x="4529" y="4046"/>
                  </a:lnTo>
                  <a:lnTo>
                    <a:pt x="4570" y="3899"/>
                  </a:lnTo>
                  <a:lnTo>
                    <a:pt x="4605" y="3749"/>
                  </a:lnTo>
                  <a:lnTo>
                    <a:pt x="4633" y="3596"/>
                  </a:lnTo>
                  <a:lnTo>
                    <a:pt x="4652" y="3441"/>
                  </a:lnTo>
                  <a:lnTo>
                    <a:pt x="4664" y="3285"/>
                  </a:lnTo>
                  <a:lnTo>
                    <a:pt x="4668" y="3125"/>
                  </a:lnTo>
                  <a:lnTo>
                    <a:pt x="4664" y="2965"/>
                  </a:lnTo>
                  <a:lnTo>
                    <a:pt x="4653" y="2809"/>
                  </a:lnTo>
                  <a:lnTo>
                    <a:pt x="4634" y="2655"/>
                  </a:lnTo>
                  <a:lnTo>
                    <a:pt x="4607" y="2505"/>
                  </a:lnTo>
                  <a:lnTo>
                    <a:pt x="4573" y="2356"/>
                  </a:lnTo>
                  <a:lnTo>
                    <a:pt x="4533" y="2210"/>
                  </a:lnTo>
                  <a:lnTo>
                    <a:pt x="4485" y="2068"/>
                  </a:lnTo>
                  <a:lnTo>
                    <a:pt x="4432" y="1929"/>
                  </a:lnTo>
                  <a:lnTo>
                    <a:pt x="4373" y="1794"/>
                  </a:lnTo>
                  <a:lnTo>
                    <a:pt x="4306" y="1661"/>
                  </a:lnTo>
                  <a:lnTo>
                    <a:pt x="4234" y="1533"/>
                  </a:lnTo>
                  <a:lnTo>
                    <a:pt x="4156" y="1408"/>
                  </a:lnTo>
                  <a:lnTo>
                    <a:pt x="4072" y="1288"/>
                  </a:lnTo>
                  <a:lnTo>
                    <a:pt x="3984" y="1171"/>
                  </a:lnTo>
                  <a:lnTo>
                    <a:pt x="3891" y="1059"/>
                  </a:lnTo>
                  <a:lnTo>
                    <a:pt x="3791" y="952"/>
                  </a:lnTo>
                  <a:lnTo>
                    <a:pt x="3688" y="849"/>
                  </a:lnTo>
                  <a:lnTo>
                    <a:pt x="3579" y="752"/>
                  </a:lnTo>
                  <a:lnTo>
                    <a:pt x="3467" y="660"/>
                  </a:lnTo>
                  <a:lnTo>
                    <a:pt x="3349" y="573"/>
                  </a:lnTo>
                  <a:lnTo>
                    <a:pt x="3228" y="491"/>
                  </a:lnTo>
                  <a:lnTo>
                    <a:pt x="3103" y="415"/>
                  </a:lnTo>
                  <a:lnTo>
                    <a:pt x="2975" y="345"/>
                  </a:lnTo>
                  <a:lnTo>
                    <a:pt x="2843" y="281"/>
                  </a:lnTo>
                  <a:lnTo>
                    <a:pt x="2707" y="223"/>
                  </a:lnTo>
                  <a:lnTo>
                    <a:pt x="2568" y="171"/>
                  </a:lnTo>
                  <a:lnTo>
                    <a:pt x="2428" y="126"/>
                  </a:lnTo>
                  <a:lnTo>
                    <a:pt x="2283" y="87"/>
                  </a:lnTo>
                  <a:lnTo>
                    <a:pt x="2137" y="56"/>
                  </a:lnTo>
                  <a:lnTo>
                    <a:pt x="1988" y="30"/>
                  </a:lnTo>
                  <a:lnTo>
                    <a:pt x="1837" y="13"/>
                  </a:lnTo>
                  <a:lnTo>
                    <a:pt x="1684" y="2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1705">
                <a:solidFill>
                  <a:schemeClr val="accent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5BEFF28-569E-4847-A66D-5FE259028DE6}"/>
                </a:ext>
              </a:extLst>
            </p:cNvPr>
            <p:cNvSpPr txBox="1"/>
            <p:nvPr/>
          </p:nvSpPr>
          <p:spPr>
            <a:xfrm>
              <a:off x="6724984" y="2353699"/>
              <a:ext cx="614190" cy="647060"/>
            </a:xfrm>
            <a:prstGeom prst="rect">
              <a:avLst/>
            </a:prstGeom>
            <a:noFill/>
          </p:spPr>
          <p:txBody>
            <a:bodyPr wrap="none" lIns="91400" tIns="45700" rIns="91400" bIns="45700" rtlCol="0">
              <a:spAutoFit/>
            </a:bodyPr>
            <a:lstStyle/>
            <a:p>
              <a:r>
                <a:rPr lang="en-US" altLang="zh-CN" sz="3605" b="1" dirty="0">
                  <a:solidFill>
                    <a:schemeClr val="accent3"/>
                  </a:solidFill>
                  <a:latin typeface="Agency FB" panose="020B0503020202020204" pitchFamily="34" charset="0"/>
                  <a:ea typeface="+mj-ea"/>
                </a:rPr>
                <a:t>03</a:t>
              </a:r>
              <a:endParaRPr lang="zh-CN" altLang="en-US" sz="3605" b="1" dirty="0">
                <a:solidFill>
                  <a:schemeClr val="accent3"/>
                </a:solidFill>
                <a:latin typeface="Agency FB" panose="020B0503020202020204" pitchFamily="34" charset="0"/>
                <a:ea typeface="+mj-ea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B8C84AC-6552-4E9F-A120-4F1CAA94E9AF}"/>
              </a:ext>
            </a:extLst>
          </p:cNvPr>
          <p:cNvGrpSpPr/>
          <p:nvPr/>
        </p:nvGrpSpPr>
        <p:grpSpPr>
          <a:xfrm>
            <a:off x="-4055166" y="3855560"/>
            <a:ext cx="1503012" cy="2011131"/>
            <a:chOff x="4305069" y="3855560"/>
            <a:chExt cx="1503012" cy="2011131"/>
          </a:xfrm>
        </p:grpSpPr>
        <p:sp>
          <p:nvSpPr>
            <p:cNvPr id="32" name="Freeform 15">
              <a:extLst>
                <a:ext uri="{FF2B5EF4-FFF2-40B4-BE49-F238E27FC236}">
                  <a16:creationId xmlns:a16="http://schemas.microsoft.com/office/drawing/2014/main" id="{8F879BE0-0545-4301-99BA-350609959E2F}"/>
                </a:ext>
              </a:extLst>
            </p:cNvPr>
            <p:cNvSpPr/>
            <p:nvPr/>
          </p:nvSpPr>
          <p:spPr bwMode="auto">
            <a:xfrm>
              <a:off x="4305069" y="3855560"/>
              <a:ext cx="1503012" cy="2011131"/>
            </a:xfrm>
            <a:custGeom>
              <a:avLst/>
              <a:gdLst>
                <a:gd name="T0" fmla="*/ 0 w 4668"/>
                <a:gd name="T1" fmla="*/ 1562 h 6244"/>
                <a:gd name="T2" fmla="*/ 1684 w 4668"/>
                <a:gd name="T3" fmla="*/ 1567 h 6244"/>
                <a:gd name="T4" fmla="*/ 1908 w 4668"/>
                <a:gd name="T5" fmla="*/ 1603 h 6244"/>
                <a:gd name="T6" fmla="*/ 2121 w 4668"/>
                <a:gd name="T7" fmla="*/ 1670 h 6244"/>
                <a:gd name="T8" fmla="*/ 2321 w 4668"/>
                <a:gd name="T9" fmla="*/ 1766 h 6244"/>
                <a:gd name="T10" fmla="*/ 2503 w 4668"/>
                <a:gd name="T11" fmla="*/ 1887 h 6244"/>
                <a:gd name="T12" fmla="*/ 2667 w 4668"/>
                <a:gd name="T13" fmla="*/ 2034 h 6244"/>
                <a:gd name="T14" fmla="*/ 2808 w 4668"/>
                <a:gd name="T15" fmla="*/ 2202 h 6244"/>
                <a:gd name="T16" fmla="*/ 2925 w 4668"/>
                <a:gd name="T17" fmla="*/ 2390 h 6244"/>
                <a:gd name="T18" fmla="*/ 3016 w 4668"/>
                <a:gd name="T19" fmla="*/ 2594 h 6244"/>
                <a:gd name="T20" fmla="*/ 3077 w 4668"/>
                <a:gd name="T21" fmla="*/ 2813 h 6244"/>
                <a:gd name="T22" fmla="*/ 3106 w 4668"/>
                <a:gd name="T23" fmla="*/ 3044 h 6244"/>
                <a:gd name="T24" fmla="*/ 3100 w 4668"/>
                <a:gd name="T25" fmla="*/ 3282 h 6244"/>
                <a:gd name="T26" fmla="*/ 3059 w 4668"/>
                <a:gd name="T27" fmla="*/ 3510 h 6244"/>
                <a:gd name="T28" fmla="*/ 2986 w 4668"/>
                <a:gd name="T29" fmla="*/ 3727 h 6244"/>
                <a:gd name="T30" fmla="*/ 2883 w 4668"/>
                <a:gd name="T31" fmla="*/ 3929 h 6244"/>
                <a:gd name="T32" fmla="*/ 2754 w 4668"/>
                <a:gd name="T33" fmla="*/ 4112 h 6244"/>
                <a:gd name="T34" fmla="*/ 2600 w 4668"/>
                <a:gd name="T35" fmla="*/ 4275 h 6244"/>
                <a:gd name="T36" fmla="*/ 2422 w 4668"/>
                <a:gd name="T37" fmla="*/ 4415 h 6244"/>
                <a:gd name="T38" fmla="*/ 2226 w 4668"/>
                <a:gd name="T39" fmla="*/ 4528 h 6244"/>
                <a:gd name="T40" fmla="*/ 2013 w 4668"/>
                <a:gd name="T41" fmla="*/ 4612 h 6244"/>
                <a:gd name="T42" fmla="*/ 1785 w 4668"/>
                <a:gd name="T43" fmla="*/ 4665 h 6244"/>
                <a:gd name="T44" fmla="*/ 1601 w 4668"/>
                <a:gd name="T45" fmla="*/ 4682 h 6244"/>
                <a:gd name="T46" fmla="*/ 1529 w 4668"/>
                <a:gd name="T47" fmla="*/ 4682 h 6244"/>
                <a:gd name="T48" fmla="*/ 1529 w 4668"/>
                <a:gd name="T49" fmla="*/ 6244 h 6244"/>
                <a:gd name="T50" fmla="*/ 1594 w 4668"/>
                <a:gd name="T51" fmla="*/ 6244 h 6244"/>
                <a:gd name="T52" fmla="*/ 1660 w 4668"/>
                <a:gd name="T53" fmla="*/ 6242 h 6244"/>
                <a:gd name="T54" fmla="*/ 1864 w 4668"/>
                <a:gd name="T55" fmla="*/ 6228 h 6244"/>
                <a:gd name="T56" fmla="*/ 2330 w 4668"/>
                <a:gd name="T57" fmla="*/ 6145 h 6244"/>
                <a:gd name="T58" fmla="*/ 2766 w 4668"/>
                <a:gd name="T59" fmla="*/ 5997 h 6244"/>
                <a:gd name="T60" fmla="*/ 3171 w 4668"/>
                <a:gd name="T61" fmla="*/ 5789 h 6244"/>
                <a:gd name="T62" fmla="*/ 3538 w 4668"/>
                <a:gd name="T63" fmla="*/ 5526 h 6244"/>
                <a:gd name="T64" fmla="*/ 3862 w 4668"/>
                <a:gd name="T65" fmla="*/ 5216 h 6244"/>
                <a:gd name="T66" fmla="*/ 4138 w 4668"/>
                <a:gd name="T67" fmla="*/ 4862 h 6244"/>
                <a:gd name="T68" fmla="*/ 4363 w 4668"/>
                <a:gd name="T69" fmla="*/ 4470 h 6244"/>
                <a:gd name="T70" fmla="*/ 4529 w 4668"/>
                <a:gd name="T71" fmla="*/ 4046 h 6244"/>
                <a:gd name="T72" fmla="*/ 4633 w 4668"/>
                <a:gd name="T73" fmla="*/ 3596 h 6244"/>
                <a:gd name="T74" fmla="*/ 4668 w 4668"/>
                <a:gd name="T75" fmla="*/ 3125 h 6244"/>
                <a:gd name="T76" fmla="*/ 4634 w 4668"/>
                <a:gd name="T77" fmla="*/ 2655 h 6244"/>
                <a:gd name="T78" fmla="*/ 4533 w 4668"/>
                <a:gd name="T79" fmla="*/ 2210 h 6244"/>
                <a:gd name="T80" fmla="*/ 4373 w 4668"/>
                <a:gd name="T81" fmla="*/ 1794 h 6244"/>
                <a:gd name="T82" fmla="*/ 4156 w 4668"/>
                <a:gd name="T83" fmla="*/ 1408 h 6244"/>
                <a:gd name="T84" fmla="*/ 3891 w 4668"/>
                <a:gd name="T85" fmla="*/ 1059 h 6244"/>
                <a:gd name="T86" fmla="*/ 3579 w 4668"/>
                <a:gd name="T87" fmla="*/ 752 h 6244"/>
                <a:gd name="T88" fmla="*/ 3228 w 4668"/>
                <a:gd name="T89" fmla="*/ 491 h 6244"/>
                <a:gd name="T90" fmla="*/ 2843 w 4668"/>
                <a:gd name="T91" fmla="*/ 281 h 6244"/>
                <a:gd name="T92" fmla="*/ 2428 w 4668"/>
                <a:gd name="T93" fmla="*/ 126 h 6244"/>
                <a:gd name="T94" fmla="*/ 1988 w 4668"/>
                <a:gd name="T95" fmla="*/ 30 h 6244"/>
                <a:gd name="T96" fmla="*/ 1529 w 4668"/>
                <a:gd name="T97" fmla="*/ 0 h 6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668" h="6244">
                  <a:moveTo>
                    <a:pt x="1529" y="0"/>
                  </a:moveTo>
                  <a:lnTo>
                    <a:pt x="0" y="0"/>
                  </a:lnTo>
                  <a:lnTo>
                    <a:pt x="0" y="1562"/>
                  </a:lnTo>
                  <a:lnTo>
                    <a:pt x="1529" y="1562"/>
                  </a:lnTo>
                  <a:lnTo>
                    <a:pt x="1607" y="1562"/>
                  </a:lnTo>
                  <a:lnTo>
                    <a:pt x="1684" y="1567"/>
                  </a:lnTo>
                  <a:lnTo>
                    <a:pt x="1760" y="1575"/>
                  </a:lnTo>
                  <a:lnTo>
                    <a:pt x="1834" y="1587"/>
                  </a:lnTo>
                  <a:lnTo>
                    <a:pt x="1908" y="1603"/>
                  </a:lnTo>
                  <a:lnTo>
                    <a:pt x="1980" y="1622"/>
                  </a:lnTo>
                  <a:lnTo>
                    <a:pt x="2052" y="1644"/>
                  </a:lnTo>
                  <a:lnTo>
                    <a:pt x="2121" y="1670"/>
                  </a:lnTo>
                  <a:lnTo>
                    <a:pt x="2189" y="1699"/>
                  </a:lnTo>
                  <a:lnTo>
                    <a:pt x="2256" y="1731"/>
                  </a:lnTo>
                  <a:lnTo>
                    <a:pt x="2321" y="1766"/>
                  </a:lnTo>
                  <a:lnTo>
                    <a:pt x="2383" y="1804"/>
                  </a:lnTo>
                  <a:lnTo>
                    <a:pt x="2445" y="1844"/>
                  </a:lnTo>
                  <a:lnTo>
                    <a:pt x="2503" y="1887"/>
                  </a:lnTo>
                  <a:lnTo>
                    <a:pt x="2560" y="1934"/>
                  </a:lnTo>
                  <a:lnTo>
                    <a:pt x="2614" y="1983"/>
                  </a:lnTo>
                  <a:lnTo>
                    <a:pt x="2667" y="2034"/>
                  </a:lnTo>
                  <a:lnTo>
                    <a:pt x="2716" y="2088"/>
                  </a:lnTo>
                  <a:lnTo>
                    <a:pt x="2764" y="2144"/>
                  </a:lnTo>
                  <a:lnTo>
                    <a:pt x="2808" y="2202"/>
                  </a:lnTo>
                  <a:lnTo>
                    <a:pt x="2850" y="2263"/>
                  </a:lnTo>
                  <a:lnTo>
                    <a:pt x="2890" y="2325"/>
                  </a:lnTo>
                  <a:lnTo>
                    <a:pt x="2925" y="2390"/>
                  </a:lnTo>
                  <a:lnTo>
                    <a:pt x="2959" y="2456"/>
                  </a:lnTo>
                  <a:lnTo>
                    <a:pt x="2989" y="2524"/>
                  </a:lnTo>
                  <a:lnTo>
                    <a:pt x="3016" y="2594"/>
                  </a:lnTo>
                  <a:lnTo>
                    <a:pt x="3039" y="2664"/>
                  </a:lnTo>
                  <a:lnTo>
                    <a:pt x="3061" y="2738"/>
                  </a:lnTo>
                  <a:lnTo>
                    <a:pt x="3077" y="2813"/>
                  </a:lnTo>
                  <a:lnTo>
                    <a:pt x="3091" y="2888"/>
                  </a:lnTo>
                  <a:lnTo>
                    <a:pt x="3100" y="2966"/>
                  </a:lnTo>
                  <a:lnTo>
                    <a:pt x="3106" y="3044"/>
                  </a:lnTo>
                  <a:lnTo>
                    <a:pt x="3107" y="3124"/>
                  </a:lnTo>
                  <a:lnTo>
                    <a:pt x="3106" y="3203"/>
                  </a:lnTo>
                  <a:lnTo>
                    <a:pt x="3100" y="3282"/>
                  </a:lnTo>
                  <a:lnTo>
                    <a:pt x="3090" y="3360"/>
                  </a:lnTo>
                  <a:lnTo>
                    <a:pt x="3076" y="3436"/>
                  </a:lnTo>
                  <a:lnTo>
                    <a:pt x="3059" y="3510"/>
                  </a:lnTo>
                  <a:lnTo>
                    <a:pt x="3038" y="3584"/>
                  </a:lnTo>
                  <a:lnTo>
                    <a:pt x="3014" y="3657"/>
                  </a:lnTo>
                  <a:lnTo>
                    <a:pt x="2986" y="3727"/>
                  </a:lnTo>
                  <a:lnTo>
                    <a:pt x="2955" y="3796"/>
                  </a:lnTo>
                  <a:lnTo>
                    <a:pt x="2921" y="3863"/>
                  </a:lnTo>
                  <a:lnTo>
                    <a:pt x="2883" y="3929"/>
                  </a:lnTo>
                  <a:lnTo>
                    <a:pt x="2843" y="3992"/>
                  </a:lnTo>
                  <a:lnTo>
                    <a:pt x="2799" y="4053"/>
                  </a:lnTo>
                  <a:lnTo>
                    <a:pt x="2754" y="4112"/>
                  </a:lnTo>
                  <a:lnTo>
                    <a:pt x="2705" y="4169"/>
                  </a:lnTo>
                  <a:lnTo>
                    <a:pt x="2653" y="4224"/>
                  </a:lnTo>
                  <a:lnTo>
                    <a:pt x="2600" y="4275"/>
                  </a:lnTo>
                  <a:lnTo>
                    <a:pt x="2543" y="4324"/>
                  </a:lnTo>
                  <a:lnTo>
                    <a:pt x="2484" y="4371"/>
                  </a:lnTo>
                  <a:lnTo>
                    <a:pt x="2422" y="4415"/>
                  </a:lnTo>
                  <a:lnTo>
                    <a:pt x="2359" y="4456"/>
                  </a:lnTo>
                  <a:lnTo>
                    <a:pt x="2294" y="4494"/>
                  </a:lnTo>
                  <a:lnTo>
                    <a:pt x="2226" y="4528"/>
                  </a:lnTo>
                  <a:lnTo>
                    <a:pt x="2157" y="4560"/>
                  </a:lnTo>
                  <a:lnTo>
                    <a:pt x="2085" y="4588"/>
                  </a:lnTo>
                  <a:lnTo>
                    <a:pt x="2013" y="4612"/>
                  </a:lnTo>
                  <a:lnTo>
                    <a:pt x="1938" y="4633"/>
                  </a:lnTo>
                  <a:lnTo>
                    <a:pt x="1862" y="4651"/>
                  </a:lnTo>
                  <a:lnTo>
                    <a:pt x="1785" y="4665"/>
                  </a:lnTo>
                  <a:lnTo>
                    <a:pt x="1706" y="4675"/>
                  </a:lnTo>
                  <a:lnTo>
                    <a:pt x="1626" y="4681"/>
                  </a:lnTo>
                  <a:lnTo>
                    <a:pt x="1601" y="4682"/>
                  </a:lnTo>
                  <a:lnTo>
                    <a:pt x="1577" y="4682"/>
                  </a:lnTo>
                  <a:lnTo>
                    <a:pt x="1553" y="4682"/>
                  </a:lnTo>
                  <a:lnTo>
                    <a:pt x="1529" y="4682"/>
                  </a:lnTo>
                  <a:lnTo>
                    <a:pt x="0" y="4682"/>
                  </a:lnTo>
                  <a:lnTo>
                    <a:pt x="0" y="6244"/>
                  </a:lnTo>
                  <a:lnTo>
                    <a:pt x="1529" y="6244"/>
                  </a:lnTo>
                  <a:lnTo>
                    <a:pt x="1551" y="6244"/>
                  </a:lnTo>
                  <a:lnTo>
                    <a:pt x="1572" y="6244"/>
                  </a:lnTo>
                  <a:lnTo>
                    <a:pt x="1594" y="6244"/>
                  </a:lnTo>
                  <a:lnTo>
                    <a:pt x="1617" y="6243"/>
                  </a:lnTo>
                  <a:lnTo>
                    <a:pt x="1638" y="6243"/>
                  </a:lnTo>
                  <a:lnTo>
                    <a:pt x="1660" y="6242"/>
                  </a:lnTo>
                  <a:lnTo>
                    <a:pt x="1683" y="6241"/>
                  </a:lnTo>
                  <a:lnTo>
                    <a:pt x="1704" y="6241"/>
                  </a:lnTo>
                  <a:lnTo>
                    <a:pt x="1864" y="6228"/>
                  </a:lnTo>
                  <a:lnTo>
                    <a:pt x="2022" y="6208"/>
                  </a:lnTo>
                  <a:lnTo>
                    <a:pt x="2177" y="6180"/>
                  </a:lnTo>
                  <a:lnTo>
                    <a:pt x="2330" y="6145"/>
                  </a:lnTo>
                  <a:lnTo>
                    <a:pt x="2478" y="6102"/>
                  </a:lnTo>
                  <a:lnTo>
                    <a:pt x="2624" y="6053"/>
                  </a:lnTo>
                  <a:lnTo>
                    <a:pt x="2766" y="5997"/>
                  </a:lnTo>
                  <a:lnTo>
                    <a:pt x="2905" y="5934"/>
                  </a:lnTo>
                  <a:lnTo>
                    <a:pt x="3040" y="5864"/>
                  </a:lnTo>
                  <a:lnTo>
                    <a:pt x="3171" y="5789"/>
                  </a:lnTo>
                  <a:lnTo>
                    <a:pt x="3297" y="5707"/>
                  </a:lnTo>
                  <a:lnTo>
                    <a:pt x="3420" y="5620"/>
                  </a:lnTo>
                  <a:lnTo>
                    <a:pt x="3538" y="5526"/>
                  </a:lnTo>
                  <a:lnTo>
                    <a:pt x="3651" y="5428"/>
                  </a:lnTo>
                  <a:lnTo>
                    <a:pt x="3759" y="5324"/>
                  </a:lnTo>
                  <a:lnTo>
                    <a:pt x="3862" y="5216"/>
                  </a:lnTo>
                  <a:lnTo>
                    <a:pt x="3960" y="5102"/>
                  </a:lnTo>
                  <a:lnTo>
                    <a:pt x="4052" y="4984"/>
                  </a:lnTo>
                  <a:lnTo>
                    <a:pt x="4138" y="4862"/>
                  </a:lnTo>
                  <a:lnTo>
                    <a:pt x="4220" y="4735"/>
                  </a:lnTo>
                  <a:lnTo>
                    <a:pt x="4295" y="4604"/>
                  </a:lnTo>
                  <a:lnTo>
                    <a:pt x="4363" y="4470"/>
                  </a:lnTo>
                  <a:lnTo>
                    <a:pt x="4425" y="4332"/>
                  </a:lnTo>
                  <a:lnTo>
                    <a:pt x="4480" y="4191"/>
                  </a:lnTo>
                  <a:lnTo>
                    <a:pt x="4529" y="4046"/>
                  </a:lnTo>
                  <a:lnTo>
                    <a:pt x="4570" y="3899"/>
                  </a:lnTo>
                  <a:lnTo>
                    <a:pt x="4605" y="3749"/>
                  </a:lnTo>
                  <a:lnTo>
                    <a:pt x="4633" y="3596"/>
                  </a:lnTo>
                  <a:lnTo>
                    <a:pt x="4652" y="3441"/>
                  </a:lnTo>
                  <a:lnTo>
                    <a:pt x="4664" y="3285"/>
                  </a:lnTo>
                  <a:lnTo>
                    <a:pt x="4668" y="3125"/>
                  </a:lnTo>
                  <a:lnTo>
                    <a:pt x="4664" y="2965"/>
                  </a:lnTo>
                  <a:lnTo>
                    <a:pt x="4653" y="2809"/>
                  </a:lnTo>
                  <a:lnTo>
                    <a:pt x="4634" y="2655"/>
                  </a:lnTo>
                  <a:lnTo>
                    <a:pt x="4607" y="2505"/>
                  </a:lnTo>
                  <a:lnTo>
                    <a:pt x="4573" y="2356"/>
                  </a:lnTo>
                  <a:lnTo>
                    <a:pt x="4533" y="2210"/>
                  </a:lnTo>
                  <a:lnTo>
                    <a:pt x="4485" y="2068"/>
                  </a:lnTo>
                  <a:lnTo>
                    <a:pt x="4432" y="1929"/>
                  </a:lnTo>
                  <a:lnTo>
                    <a:pt x="4373" y="1794"/>
                  </a:lnTo>
                  <a:lnTo>
                    <a:pt x="4306" y="1661"/>
                  </a:lnTo>
                  <a:lnTo>
                    <a:pt x="4234" y="1533"/>
                  </a:lnTo>
                  <a:lnTo>
                    <a:pt x="4156" y="1408"/>
                  </a:lnTo>
                  <a:lnTo>
                    <a:pt x="4072" y="1288"/>
                  </a:lnTo>
                  <a:lnTo>
                    <a:pt x="3984" y="1171"/>
                  </a:lnTo>
                  <a:lnTo>
                    <a:pt x="3891" y="1059"/>
                  </a:lnTo>
                  <a:lnTo>
                    <a:pt x="3791" y="952"/>
                  </a:lnTo>
                  <a:lnTo>
                    <a:pt x="3688" y="849"/>
                  </a:lnTo>
                  <a:lnTo>
                    <a:pt x="3579" y="752"/>
                  </a:lnTo>
                  <a:lnTo>
                    <a:pt x="3467" y="660"/>
                  </a:lnTo>
                  <a:lnTo>
                    <a:pt x="3349" y="573"/>
                  </a:lnTo>
                  <a:lnTo>
                    <a:pt x="3228" y="491"/>
                  </a:lnTo>
                  <a:lnTo>
                    <a:pt x="3103" y="415"/>
                  </a:lnTo>
                  <a:lnTo>
                    <a:pt x="2975" y="345"/>
                  </a:lnTo>
                  <a:lnTo>
                    <a:pt x="2843" y="281"/>
                  </a:lnTo>
                  <a:lnTo>
                    <a:pt x="2707" y="223"/>
                  </a:lnTo>
                  <a:lnTo>
                    <a:pt x="2568" y="171"/>
                  </a:lnTo>
                  <a:lnTo>
                    <a:pt x="2428" y="126"/>
                  </a:lnTo>
                  <a:lnTo>
                    <a:pt x="2283" y="87"/>
                  </a:lnTo>
                  <a:lnTo>
                    <a:pt x="2137" y="56"/>
                  </a:lnTo>
                  <a:lnTo>
                    <a:pt x="1988" y="30"/>
                  </a:lnTo>
                  <a:lnTo>
                    <a:pt x="1837" y="13"/>
                  </a:lnTo>
                  <a:lnTo>
                    <a:pt x="1684" y="2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1705">
                <a:solidFill>
                  <a:schemeClr val="accent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84E89D5-4605-48DD-AE21-F19A0A260250}"/>
                </a:ext>
              </a:extLst>
            </p:cNvPr>
            <p:cNvSpPr txBox="1"/>
            <p:nvPr/>
          </p:nvSpPr>
          <p:spPr>
            <a:xfrm>
              <a:off x="4439877" y="4563378"/>
              <a:ext cx="604572" cy="647060"/>
            </a:xfrm>
            <a:prstGeom prst="rect">
              <a:avLst/>
            </a:prstGeom>
            <a:noFill/>
          </p:spPr>
          <p:txBody>
            <a:bodyPr wrap="none" lIns="91400" tIns="45700" rIns="91400" bIns="45700" rtlCol="0">
              <a:spAutoFit/>
            </a:bodyPr>
            <a:lstStyle/>
            <a:p>
              <a:r>
                <a:rPr lang="en-US" altLang="zh-CN" sz="3605" b="1" dirty="0">
                  <a:solidFill>
                    <a:schemeClr val="accent3"/>
                  </a:solidFill>
                  <a:latin typeface="Agency FB" panose="020B0503020202020204" pitchFamily="34" charset="0"/>
                  <a:ea typeface="+mj-ea"/>
                </a:rPr>
                <a:t>02</a:t>
              </a:r>
              <a:endParaRPr lang="zh-CN" altLang="en-US" sz="3605" b="1" dirty="0">
                <a:solidFill>
                  <a:schemeClr val="accent3"/>
                </a:solidFill>
                <a:latin typeface="Agency FB" panose="020B0503020202020204" pitchFamily="34" charset="0"/>
                <a:ea typeface="+mj-ea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C23FEA8-2406-4050-8629-BCD6143A855E}"/>
              </a:ext>
            </a:extLst>
          </p:cNvPr>
          <p:cNvGrpSpPr/>
          <p:nvPr/>
        </p:nvGrpSpPr>
        <p:grpSpPr>
          <a:xfrm>
            <a:off x="16456124" y="3855560"/>
            <a:ext cx="1503012" cy="2011131"/>
            <a:chOff x="6063887" y="3855560"/>
            <a:chExt cx="1503012" cy="2011131"/>
          </a:xfrm>
        </p:grpSpPr>
        <p:sp>
          <p:nvSpPr>
            <p:cNvPr id="35" name="Freeform 15">
              <a:extLst>
                <a:ext uri="{FF2B5EF4-FFF2-40B4-BE49-F238E27FC236}">
                  <a16:creationId xmlns:a16="http://schemas.microsoft.com/office/drawing/2014/main" id="{B240C663-5D16-4C07-889C-F7D29897CC7F}"/>
                </a:ext>
              </a:extLst>
            </p:cNvPr>
            <p:cNvSpPr/>
            <p:nvPr/>
          </p:nvSpPr>
          <p:spPr bwMode="auto">
            <a:xfrm flipH="1">
              <a:off x="6063887" y="3855560"/>
              <a:ext cx="1503012" cy="2011131"/>
            </a:xfrm>
            <a:custGeom>
              <a:avLst/>
              <a:gdLst>
                <a:gd name="T0" fmla="*/ 0 w 4668"/>
                <a:gd name="T1" fmla="*/ 1562 h 6244"/>
                <a:gd name="T2" fmla="*/ 1684 w 4668"/>
                <a:gd name="T3" fmla="*/ 1567 h 6244"/>
                <a:gd name="T4" fmla="*/ 1908 w 4668"/>
                <a:gd name="T5" fmla="*/ 1603 h 6244"/>
                <a:gd name="T6" fmla="*/ 2121 w 4668"/>
                <a:gd name="T7" fmla="*/ 1670 h 6244"/>
                <a:gd name="T8" fmla="*/ 2321 w 4668"/>
                <a:gd name="T9" fmla="*/ 1766 h 6244"/>
                <a:gd name="T10" fmla="*/ 2503 w 4668"/>
                <a:gd name="T11" fmla="*/ 1887 h 6244"/>
                <a:gd name="T12" fmla="*/ 2667 w 4668"/>
                <a:gd name="T13" fmla="*/ 2034 h 6244"/>
                <a:gd name="T14" fmla="*/ 2808 w 4668"/>
                <a:gd name="T15" fmla="*/ 2202 h 6244"/>
                <a:gd name="T16" fmla="*/ 2925 w 4668"/>
                <a:gd name="T17" fmla="*/ 2390 h 6244"/>
                <a:gd name="T18" fmla="*/ 3016 w 4668"/>
                <a:gd name="T19" fmla="*/ 2594 h 6244"/>
                <a:gd name="T20" fmla="*/ 3077 w 4668"/>
                <a:gd name="T21" fmla="*/ 2813 h 6244"/>
                <a:gd name="T22" fmla="*/ 3106 w 4668"/>
                <a:gd name="T23" fmla="*/ 3044 h 6244"/>
                <a:gd name="T24" fmla="*/ 3100 w 4668"/>
                <a:gd name="T25" fmla="*/ 3282 h 6244"/>
                <a:gd name="T26" fmla="*/ 3059 w 4668"/>
                <a:gd name="T27" fmla="*/ 3510 h 6244"/>
                <a:gd name="T28" fmla="*/ 2986 w 4668"/>
                <a:gd name="T29" fmla="*/ 3727 h 6244"/>
                <a:gd name="T30" fmla="*/ 2883 w 4668"/>
                <a:gd name="T31" fmla="*/ 3929 h 6244"/>
                <a:gd name="T32" fmla="*/ 2754 w 4668"/>
                <a:gd name="T33" fmla="*/ 4112 h 6244"/>
                <a:gd name="T34" fmla="*/ 2600 w 4668"/>
                <a:gd name="T35" fmla="*/ 4275 h 6244"/>
                <a:gd name="T36" fmla="*/ 2422 w 4668"/>
                <a:gd name="T37" fmla="*/ 4415 h 6244"/>
                <a:gd name="T38" fmla="*/ 2226 w 4668"/>
                <a:gd name="T39" fmla="*/ 4528 h 6244"/>
                <a:gd name="T40" fmla="*/ 2013 w 4668"/>
                <a:gd name="T41" fmla="*/ 4612 h 6244"/>
                <a:gd name="T42" fmla="*/ 1785 w 4668"/>
                <a:gd name="T43" fmla="*/ 4665 h 6244"/>
                <a:gd name="T44" fmla="*/ 1601 w 4668"/>
                <a:gd name="T45" fmla="*/ 4682 h 6244"/>
                <a:gd name="T46" fmla="*/ 1529 w 4668"/>
                <a:gd name="T47" fmla="*/ 4682 h 6244"/>
                <a:gd name="T48" fmla="*/ 1529 w 4668"/>
                <a:gd name="T49" fmla="*/ 6244 h 6244"/>
                <a:gd name="T50" fmla="*/ 1594 w 4668"/>
                <a:gd name="T51" fmla="*/ 6244 h 6244"/>
                <a:gd name="T52" fmla="*/ 1660 w 4668"/>
                <a:gd name="T53" fmla="*/ 6242 h 6244"/>
                <a:gd name="T54" fmla="*/ 1864 w 4668"/>
                <a:gd name="T55" fmla="*/ 6228 h 6244"/>
                <a:gd name="T56" fmla="*/ 2330 w 4668"/>
                <a:gd name="T57" fmla="*/ 6145 h 6244"/>
                <a:gd name="T58" fmla="*/ 2766 w 4668"/>
                <a:gd name="T59" fmla="*/ 5997 h 6244"/>
                <a:gd name="T60" fmla="*/ 3171 w 4668"/>
                <a:gd name="T61" fmla="*/ 5789 h 6244"/>
                <a:gd name="T62" fmla="*/ 3538 w 4668"/>
                <a:gd name="T63" fmla="*/ 5526 h 6244"/>
                <a:gd name="T64" fmla="*/ 3862 w 4668"/>
                <a:gd name="T65" fmla="*/ 5216 h 6244"/>
                <a:gd name="T66" fmla="*/ 4138 w 4668"/>
                <a:gd name="T67" fmla="*/ 4862 h 6244"/>
                <a:gd name="T68" fmla="*/ 4363 w 4668"/>
                <a:gd name="T69" fmla="*/ 4470 h 6244"/>
                <a:gd name="T70" fmla="*/ 4529 w 4668"/>
                <a:gd name="T71" fmla="*/ 4046 h 6244"/>
                <a:gd name="T72" fmla="*/ 4633 w 4668"/>
                <a:gd name="T73" fmla="*/ 3596 h 6244"/>
                <a:gd name="T74" fmla="*/ 4668 w 4668"/>
                <a:gd name="T75" fmla="*/ 3125 h 6244"/>
                <a:gd name="T76" fmla="*/ 4634 w 4668"/>
                <a:gd name="T77" fmla="*/ 2655 h 6244"/>
                <a:gd name="T78" fmla="*/ 4533 w 4668"/>
                <a:gd name="T79" fmla="*/ 2210 h 6244"/>
                <a:gd name="T80" fmla="*/ 4373 w 4668"/>
                <a:gd name="T81" fmla="*/ 1794 h 6244"/>
                <a:gd name="T82" fmla="*/ 4156 w 4668"/>
                <a:gd name="T83" fmla="*/ 1408 h 6244"/>
                <a:gd name="T84" fmla="*/ 3891 w 4668"/>
                <a:gd name="T85" fmla="*/ 1059 h 6244"/>
                <a:gd name="T86" fmla="*/ 3579 w 4668"/>
                <a:gd name="T87" fmla="*/ 752 h 6244"/>
                <a:gd name="T88" fmla="*/ 3228 w 4668"/>
                <a:gd name="T89" fmla="*/ 491 h 6244"/>
                <a:gd name="T90" fmla="*/ 2843 w 4668"/>
                <a:gd name="T91" fmla="*/ 281 h 6244"/>
                <a:gd name="T92" fmla="*/ 2428 w 4668"/>
                <a:gd name="T93" fmla="*/ 126 h 6244"/>
                <a:gd name="T94" fmla="*/ 1988 w 4668"/>
                <a:gd name="T95" fmla="*/ 30 h 6244"/>
                <a:gd name="T96" fmla="*/ 1529 w 4668"/>
                <a:gd name="T97" fmla="*/ 0 h 6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668" h="6244">
                  <a:moveTo>
                    <a:pt x="1529" y="0"/>
                  </a:moveTo>
                  <a:lnTo>
                    <a:pt x="0" y="0"/>
                  </a:lnTo>
                  <a:lnTo>
                    <a:pt x="0" y="1562"/>
                  </a:lnTo>
                  <a:lnTo>
                    <a:pt x="1529" y="1562"/>
                  </a:lnTo>
                  <a:lnTo>
                    <a:pt x="1607" y="1562"/>
                  </a:lnTo>
                  <a:lnTo>
                    <a:pt x="1684" y="1567"/>
                  </a:lnTo>
                  <a:lnTo>
                    <a:pt x="1760" y="1575"/>
                  </a:lnTo>
                  <a:lnTo>
                    <a:pt x="1834" y="1587"/>
                  </a:lnTo>
                  <a:lnTo>
                    <a:pt x="1908" y="1603"/>
                  </a:lnTo>
                  <a:lnTo>
                    <a:pt x="1980" y="1622"/>
                  </a:lnTo>
                  <a:lnTo>
                    <a:pt x="2052" y="1644"/>
                  </a:lnTo>
                  <a:lnTo>
                    <a:pt x="2121" y="1670"/>
                  </a:lnTo>
                  <a:lnTo>
                    <a:pt x="2189" y="1699"/>
                  </a:lnTo>
                  <a:lnTo>
                    <a:pt x="2256" y="1731"/>
                  </a:lnTo>
                  <a:lnTo>
                    <a:pt x="2321" y="1766"/>
                  </a:lnTo>
                  <a:lnTo>
                    <a:pt x="2383" y="1804"/>
                  </a:lnTo>
                  <a:lnTo>
                    <a:pt x="2445" y="1844"/>
                  </a:lnTo>
                  <a:lnTo>
                    <a:pt x="2503" y="1887"/>
                  </a:lnTo>
                  <a:lnTo>
                    <a:pt x="2560" y="1934"/>
                  </a:lnTo>
                  <a:lnTo>
                    <a:pt x="2614" y="1983"/>
                  </a:lnTo>
                  <a:lnTo>
                    <a:pt x="2667" y="2034"/>
                  </a:lnTo>
                  <a:lnTo>
                    <a:pt x="2716" y="2088"/>
                  </a:lnTo>
                  <a:lnTo>
                    <a:pt x="2764" y="2144"/>
                  </a:lnTo>
                  <a:lnTo>
                    <a:pt x="2808" y="2202"/>
                  </a:lnTo>
                  <a:lnTo>
                    <a:pt x="2850" y="2263"/>
                  </a:lnTo>
                  <a:lnTo>
                    <a:pt x="2890" y="2325"/>
                  </a:lnTo>
                  <a:lnTo>
                    <a:pt x="2925" y="2390"/>
                  </a:lnTo>
                  <a:lnTo>
                    <a:pt x="2959" y="2456"/>
                  </a:lnTo>
                  <a:lnTo>
                    <a:pt x="2989" y="2524"/>
                  </a:lnTo>
                  <a:lnTo>
                    <a:pt x="3016" y="2594"/>
                  </a:lnTo>
                  <a:lnTo>
                    <a:pt x="3039" y="2664"/>
                  </a:lnTo>
                  <a:lnTo>
                    <a:pt x="3061" y="2738"/>
                  </a:lnTo>
                  <a:lnTo>
                    <a:pt x="3077" y="2813"/>
                  </a:lnTo>
                  <a:lnTo>
                    <a:pt x="3091" y="2888"/>
                  </a:lnTo>
                  <a:lnTo>
                    <a:pt x="3100" y="2966"/>
                  </a:lnTo>
                  <a:lnTo>
                    <a:pt x="3106" y="3044"/>
                  </a:lnTo>
                  <a:lnTo>
                    <a:pt x="3107" y="3124"/>
                  </a:lnTo>
                  <a:lnTo>
                    <a:pt x="3106" y="3203"/>
                  </a:lnTo>
                  <a:lnTo>
                    <a:pt x="3100" y="3282"/>
                  </a:lnTo>
                  <a:lnTo>
                    <a:pt x="3090" y="3360"/>
                  </a:lnTo>
                  <a:lnTo>
                    <a:pt x="3076" y="3436"/>
                  </a:lnTo>
                  <a:lnTo>
                    <a:pt x="3059" y="3510"/>
                  </a:lnTo>
                  <a:lnTo>
                    <a:pt x="3038" y="3584"/>
                  </a:lnTo>
                  <a:lnTo>
                    <a:pt x="3014" y="3657"/>
                  </a:lnTo>
                  <a:lnTo>
                    <a:pt x="2986" y="3727"/>
                  </a:lnTo>
                  <a:lnTo>
                    <a:pt x="2955" y="3796"/>
                  </a:lnTo>
                  <a:lnTo>
                    <a:pt x="2921" y="3863"/>
                  </a:lnTo>
                  <a:lnTo>
                    <a:pt x="2883" y="3929"/>
                  </a:lnTo>
                  <a:lnTo>
                    <a:pt x="2843" y="3992"/>
                  </a:lnTo>
                  <a:lnTo>
                    <a:pt x="2799" y="4053"/>
                  </a:lnTo>
                  <a:lnTo>
                    <a:pt x="2754" y="4112"/>
                  </a:lnTo>
                  <a:lnTo>
                    <a:pt x="2705" y="4169"/>
                  </a:lnTo>
                  <a:lnTo>
                    <a:pt x="2653" y="4224"/>
                  </a:lnTo>
                  <a:lnTo>
                    <a:pt x="2600" y="4275"/>
                  </a:lnTo>
                  <a:lnTo>
                    <a:pt x="2543" y="4324"/>
                  </a:lnTo>
                  <a:lnTo>
                    <a:pt x="2484" y="4371"/>
                  </a:lnTo>
                  <a:lnTo>
                    <a:pt x="2422" y="4415"/>
                  </a:lnTo>
                  <a:lnTo>
                    <a:pt x="2359" y="4456"/>
                  </a:lnTo>
                  <a:lnTo>
                    <a:pt x="2294" y="4494"/>
                  </a:lnTo>
                  <a:lnTo>
                    <a:pt x="2226" y="4528"/>
                  </a:lnTo>
                  <a:lnTo>
                    <a:pt x="2157" y="4560"/>
                  </a:lnTo>
                  <a:lnTo>
                    <a:pt x="2085" y="4588"/>
                  </a:lnTo>
                  <a:lnTo>
                    <a:pt x="2013" y="4612"/>
                  </a:lnTo>
                  <a:lnTo>
                    <a:pt x="1938" y="4633"/>
                  </a:lnTo>
                  <a:lnTo>
                    <a:pt x="1862" y="4651"/>
                  </a:lnTo>
                  <a:lnTo>
                    <a:pt x="1785" y="4665"/>
                  </a:lnTo>
                  <a:lnTo>
                    <a:pt x="1706" y="4675"/>
                  </a:lnTo>
                  <a:lnTo>
                    <a:pt x="1626" y="4681"/>
                  </a:lnTo>
                  <a:lnTo>
                    <a:pt x="1601" y="4682"/>
                  </a:lnTo>
                  <a:lnTo>
                    <a:pt x="1577" y="4682"/>
                  </a:lnTo>
                  <a:lnTo>
                    <a:pt x="1553" y="4682"/>
                  </a:lnTo>
                  <a:lnTo>
                    <a:pt x="1529" y="4682"/>
                  </a:lnTo>
                  <a:lnTo>
                    <a:pt x="0" y="4682"/>
                  </a:lnTo>
                  <a:lnTo>
                    <a:pt x="0" y="6244"/>
                  </a:lnTo>
                  <a:lnTo>
                    <a:pt x="1529" y="6244"/>
                  </a:lnTo>
                  <a:lnTo>
                    <a:pt x="1551" y="6244"/>
                  </a:lnTo>
                  <a:lnTo>
                    <a:pt x="1572" y="6244"/>
                  </a:lnTo>
                  <a:lnTo>
                    <a:pt x="1594" y="6244"/>
                  </a:lnTo>
                  <a:lnTo>
                    <a:pt x="1617" y="6243"/>
                  </a:lnTo>
                  <a:lnTo>
                    <a:pt x="1638" y="6243"/>
                  </a:lnTo>
                  <a:lnTo>
                    <a:pt x="1660" y="6242"/>
                  </a:lnTo>
                  <a:lnTo>
                    <a:pt x="1683" y="6241"/>
                  </a:lnTo>
                  <a:lnTo>
                    <a:pt x="1704" y="6241"/>
                  </a:lnTo>
                  <a:lnTo>
                    <a:pt x="1864" y="6228"/>
                  </a:lnTo>
                  <a:lnTo>
                    <a:pt x="2022" y="6208"/>
                  </a:lnTo>
                  <a:lnTo>
                    <a:pt x="2177" y="6180"/>
                  </a:lnTo>
                  <a:lnTo>
                    <a:pt x="2330" y="6145"/>
                  </a:lnTo>
                  <a:lnTo>
                    <a:pt x="2478" y="6102"/>
                  </a:lnTo>
                  <a:lnTo>
                    <a:pt x="2624" y="6053"/>
                  </a:lnTo>
                  <a:lnTo>
                    <a:pt x="2766" y="5997"/>
                  </a:lnTo>
                  <a:lnTo>
                    <a:pt x="2905" y="5934"/>
                  </a:lnTo>
                  <a:lnTo>
                    <a:pt x="3040" y="5864"/>
                  </a:lnTo>
                  <a:lnTo>
                    <a:pt x="3171" y="5789"/>
                  </a:lnTo>
                  <a:lnTo>
                    <a:pt x="3297" y="5707"/>
                  </a:lnTo>
                  <a:lnTo>
                    <a:pt x="3420" y="5620"/>
                  </a:lnTo>
                  <a:lnTo>
                    <a:pt x="3538" y="5526"/>
                  </a:lnTo>
                  <a:lnTo>
                    <a:pt x="3651" y="5428"/>
                  </a:lnTo>
                  <a:lnTo>
                    <a:pt x="3759" y="5324"/>
                  </a:lnTo>
                  <a:lnTo>
                    <a:pt x="3862" y="5216"/>
                  </a:lnTo>
                  <a:lnTo>
                    <a:pt x="3960" y="5102"/>
                  </a:lnTo>
                  <a:lnTo>
                    <a:pt x="4052" y="4984"/>
                  </a:lnTo>
                  <a:lnTo>
                    <a:pt x="4138" y="4862"/>
                  </a:lnTo>
                  <a:lnTo>
                    <a:pt x="4220" y="4735"/>
                  </a:lnTo>
                  <a:lnTo>
                    <a:pt x="4295" y="4604"/>
                  </a:lnTo>
                  <a:lnTo>
                    <a:pt x="4363" y="4470"/>
                  </a:lnTo>
                  <a:lnTo>
                    <a:pt x="4425" y="4332"/>
                  </a:lnTo>
                  <a:lnTo>
                    <a:pt x="4480" y="4191"/>
                  </a:lnTo>
                  <a:lnTo>
                    <a:pt x="4529" y="4046"/>
                  </a:lnTo>
                  <a:lnTo>
                    <a:pt x="4570" y="3899"/>
                  </a:lnTo>
                  <a:lnTo>
                    <a:pt x="4605" y="3749"/>
                  </a:lnTo>
                  <a:lnTo>
                    <a:pt x="4633" y="3596"/>
                  </a:lnTo>
                  <a:lnTo>
                    <a:pt x="4652" y="3441"/>
                  </a:lnTo>
                  <a:lnTo>
                    <a:pt x="4664" y="3285"/>
                  </a:lnTo>
                  <a:lnTo>
                    <a:pt x="4668" y="3125"/>
                  </a:lnTo>
                  <a:lnTo>
                    <a:pt x="4664" y="2965"/>
                  </a:lnTo>
                  <a:lnTo>
                    <a:pt x="4653" y="2809"/>
                  </a:lnTo>
                  <a:lnTo>
                    <a:pt x="4634" y="2655"/>
                  </a:lnTo>
                  <a:lnTo>
                    <a:pt x="4607" y="2505"/>
                  </a:lnTo>
                  <a:lnTo>
                    <a:pt x="4573" y="2356"/>
                  </a:lnTo>
                  <a:lnTo>
                    <a:pt x="4533" y="2210"/>
                  </a:lnTo>
                  <a:lnTo>
                    <a:pt x="4485" y="2068"/>
                  </a:lnTo>
                  <a:lnTo>
                    <a:pt x="4432" y="1929"/>
                  </a:lnTo>
                  <a:lnTo>
                    <a:pt x="4373" y="1794"/>
                  </a:lnTo>
                  <a:lnTo>
                    <a:pt x="4306" y="1661"/>
                  </a:lnTo>
                  <a:lnTo>
                    <a:pt x="4234" y="1533"/>
                  </a:lnTo>
                  <a:lnTo>
                    <a:pt x="4156" y="1408"/>
                  </a:lnTo>
                  <a:lnTo>
                    <a:pt x="4072" y="1288"/>
                  </a:lnTo>
                  <a:lnTo>
                    <a:pt x="3984" y="1171"/>
                  </a:lnTo>
                  <a:lnTo>
                    <a:pt x="3891" y="1059"/>
                  </a:lnTo>
                  <a:lnTo>
                    <a:pt x="3791" y="952"/>
                  </a:lnTo>
                  <a:lnTo>
                    <a:pt x="3688" y="849"/>
                  </a:lnTo>
                  <a:lnTo>
                    <a:pt x="3579" y="752"/>
                  </a:lnTo>
                  <a:lnTo>
                    <a:pt x="3467" y="660"/>
                  </a:lnTo>
                  <a:lnTo>
                    <a:pt x="3349" y="573"/>
                  </a:lnTo>
                  <a:lnTo>
                    <a:pt x="3228" y="491"/>
                  </a:lnTo>
                  <a:lnTo>
                    <a:pt x="3103" y="415"/>
                  </a:lnTo>
                  <a:lnTo>
                    <a:pt x="2975" y="345"/>
                  </a:lnTo>
                  <a:lnTo>
                    <a:pt x="2843" y="281"/>
                  </a:lnTo>
                  <a:lnTo>
                    <a:pt x="2707" y="223"/>
                  </a:lnTo>
                  <a:lnTo>
                    <a:pt x="2568" y="171"/>
                  </a:lnTo>
                  <a:lnTo>
                    <a:pt x="2428" y="126"/>
                  </a:lnTo>
                  <a:lnTo>
                    <a:pt x="2283" y="87"/>
                  </a:lnTo>
                  <a:lnTo>
                    <a:pt x="2137" y="56"/>
                  </a:lnTo>
                  <a:lnTo>
                    <a:pt x="1988" y="30"/>
                  </a:lnTo>
                  <a:lnTo>
                    <a:pt x="1837" y="13"/>
                  </a:lnTo>
                  <a:lnTo>
                    <a:pt x="1684" y="2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1705">
                <a:solidFill>
                  <a:schemeClr val="accent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B564B27-74D4-45F5-8CA0-DCEBE1D992CD}"/>
                </a:ext>
              </a:extLst>
            </p:cNvPr>
            <p:cNvSpPr txBox="1"/>
            <p:nvPr/>
          </p:nvSpPr>
          <p:spPr>
            <a:xfrm>
              <a:off x="6724984" y="4563378"/>
              <a:ext cx="610984" cy="647060"/>
            </a:xfrm>
            <a:prstGeom prst="rect">
              <a:avLst/>
            </a:prstGeom>
            <a:noFill/>
          </p:spPr>
          <p:txBody>
            <a:bodyPr wrap="none" lIns="91400" tIns="45700" rIns="91400" bIns="45700" rtlCol="0">
              <a:spAutoFit/>
            </a:bodyPr>
            <a:lstStyle/>
            <a:p>
              <a:r>
                <a:rPr lang="en-US" altLang="zh-CN" sz="3605" b="1" dirty="0">
                  <a:solidFill>
                    <a:schemeClr val="accent3"/>
                  </a:solidFill>
                  <a:latin typeface="Agency FB" panose="020B0503020202020204" pitchFamily="34" charset="0"/>
                  <a:ea typeface="+mj-ea"/>
                </a:rPr>
                <a:t>04</a:t>
              </a:r>
              <a:endParaRPr lang="zh-CN" altLang="en-US" sz="3605" b="1" dirty="0">
                <a:solidFill>
                  <a:schemeClr val="accent3"/>
                </a:solidFill>
                <a:latin typeface="Agency FB" panose="020B0503020202020204" pitchFamily="34" charset="0"/>
                <a:ea typeface="+mj-ea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66E211C-4C45-45FE-9459-6D75F6FA80C4}"/>
              </a:ext>
            </a:extLst>
          </p:cNvPr>
          <p:cNvGrpSpPr/>
          <p:nvPr/>
        </p:nvGrpSpPr>
        <p:grpSpPr>
          <a:xfrm>
            <a:off x="-8781152" y="2087978"/>
            <a:ext cx="2510971" cy="678156"/>
            <a:chOff x="1611085" y="2087978"/>
            <a:chExt cx="2510971" cy="678156"/>
          </a:xfrm>
        </p:grpSpPr>
        <p:sp>
          <p:nvSpPr>
            <p:cNvPr id="38" name="矩形 25">
              <a:extLst>
                <a:ext uri="{FF2B5EF4-FFF2-40B4-BE49-F238E27FC236}">
                  <a16:creationId xmlns:a16="http://schemas.microsoft.com/office/drawing/2014/main" id="{9E72C8A0-081C-466B-B69F-3E69EC8E2F45}"/>
                </a:ext>
              </a:extLst>
            </p:cNvPr>
            <p:cNvSpPr/>
            <p:nvPr/>
          </p:nvSpPr>
          <p:spPr>
            <a:xfrm>
              <a:off x="2194560" y="2429255"/>
              <a:ext cx="1682164" cy="336879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Welcome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9" name="矩形 26">
              <a:extLst>
                <a:ext uri="{FF2B5EF4-FFF2-40B4-BE49-F238E27FC236}">
                  <a16:creationId xmlns:a16="http://schemas.microsoft.com/office/drawing/2014/main" id="{2C6065E0-2CCC-4F5B-83D5-51520EFDC266}"/>
                </a:ext>
              </a:extLst>
            </p:cNvPr>
            <p:cNvSpPr/>
            <p:nvPr/>
          </p:nvSpPr>
          <p:spPr>
            <a:xfrm>
              <a:off x="1611085" y="2087978"/>
              <a:ext cx="2510971" cy="377190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Giới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thiệu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vê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̀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trang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9724E2F-8141-45B1-AD18-1A0915018BD4}"/>
              </a:ext>
            </a:extLst>
          </p:cNvPr>
          <p:cNvGrpSpPr/>
          <p:nvPr/>
        </p:nvGrpSpPr>
        <p:grpSpPr>
          <a:xfrm>
            <a:off x="16195543" y="2087977"/>
            <a:ext cx="2992349" cy="674695"/>
            <a:chOff x="7835308" y="2087977"/>
            <a:chExt cx="2992349" cy="674695"/>
          </a:xfrm>
        </p:grpSpPr>
        <p:sp>
          <p:nvSpPr>
            <p:cNvPr id="41" name="矩形 27">
              <a:extLst>
                <a:ext uri="{FF2B5EF4-FFF2-40B4-BE49-F238E27FC236}">
                  <a16:creationId xmlns:a16="http://schemas.microsoft.com/office/drawing/2014/main" id="{05A3D010-0207-4207-8D1C-A683AC29036D}"/>
                </a:ext>
              </a:extLst>
            </p:cNvPr>
            <p:cNvSpPr/>
            <p:nvPr/>
          </p:nvSpPr>
          <p:spPr>
            <a:xfrm>
              <a:off x="8118685" y="2429255"/>
              <a:ext cx="1934520" cy="333417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Best place to go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2" name="矩形 28">
              <a:extLst>
                <a:ext uri="{FF2B5EF4-FFF2-40B4-BE49-F238E27FC236}">
                  <a16:creationId xmlns:a16="http://schemas.microsoft.com/office/drawing/2014/main" id="{CBB55073-7F20-44FB-BC1F-5546160436AE}"/>
                </a:ext>
              </a:extLst>
            </p:cNvPr>
            <p:cNvSpPr/>
            <p:nvPr/>
          </p:nvSpPr>
          <p:spPr>
            <a:xfrm>
              <a:off x="7835308" y="2087977"/>
              <a:ext cx="2992349" cy="377190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Nơi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tuyệt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đê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̉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đi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7775DE8-5136-448E-9199-B4C51E431F65}"/>
              </a:ext>
            </a:extLst>
          </p:cNvPr>
          <p:cNvGrpSpPr/>
          <p:nvPr/>
        </p:nvGrpSpPr>
        <p:grpSpPr>
          <a:xfrm>
            <a:off x="-6418031" y="4362420"/>
            <a:ext cx="2179852" cy="674693"/>
            <a:chOff x="1942204" y="4362420"/>
            <a:chExt cx="2179852" cy="674693"/>
          </a:xfrm>
        </p:grpSpPr>
        <p:sp>
          <p:nvSpPr>
            <p:cNvPr id="44" name="矩形 29">
              <a:extLst>
                <a:ext uri="{FF2B5EF4-FFF2-40B4-BE49-F238E27FC236}">
                  <a16:creationId xmlns:a16="http://schemas.microsoft.com/office/drawing/2014/main" id="{DB310CBC-19B1-4D2A-8286-DAF783D12EEC}"/>
                </a:ext>
              </a:extLst>
            </p:cNvPr>
            <p:cNvSpPr/>
            <p:nvPr/>
          </p:nvSpPr>
          <p:spPr>
            <a:xfrm>
              <a:off x="1942204" y="4703696"/>
              <a:ext cx="1934520" cy="333417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Liên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hê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̣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với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chủ web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5" name="矩形 30">
              <a:extLst>
                <a:ext uri="{FF2B5EF4-FFF2-40B4-BE49-F238E27FC236}">
                  <a16:creationId xmlns:a16="http://schemas.microsoft.com/office/drawing/2014/main" id="{1D1904E7-D380-4B98-8BEC-05AA573CFA30}"/>
                </a:ext>
              </a:extLst>
            </p:cNvPr>
            <p:cNvSpPr/>
            <p:nvPr/>
          </p:nvSpPr>
          <p:spPr>
            <a:xfrm>
              <a:off x="2138795" y="4362420"/>
              <a:ext cx="1983261" cy="377190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contact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0D3C365-6A41-4386-ADF9-223864B9A337}"/>
              </a:ext>
            </a:extLst>
          </p:cNvPr>
          <p:cNvGrpSpPr/>
          <p:nvPr/>
        </p:nvGrpSpPr>
        <p:grpSpPr>
          <a:xfrm>
            <a:off x="18331287" y="4362419"/>
            <a:ext cx="2656379" cy="674694"/>
            <a:chOff x="7939050" y="4362419"/>
            <a:chExt cx="2656379" cy="674694"/>
          </a:xfrm>
        </p:grpSpPr>
        <p:sp>
          <p:nvSpPr>
            <p:cNvPr id="47" name="矩形 31">
              <a:extLst>
                <a:ext uri="{FF2B5EF4-FFF2-40B4-BE49-F238E27FC236}">
                  <a16:creationId xmlns:a16="http://schemas.microsoft.com/office/drawing/2014/main" id="{AB017455-49B3-4A1A-B5EA-0B9F178403CC}"/>
                </a:ext>
              </a:extLst>
            </p:cNvPr>
            <p:cNvSpPr/>
            <p:nvPr/>
          </p:nvSpPr>
          <p:spPr>
            <a:xfrm>
              <a:off x="8118685" y="4703696"/>
              <a:ext cx="1934520" cy="333417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Popular tour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8" name="矩形 32">
              <a:extLst>
                <a:ext uri="{FF2B5EF4-FFF2-40B4-BE49-F238E27FC236}">
                  <a16:creationId xmlns:a16="http://schemas.microsoft.com/office/drawing/2014/main" id="{38E22F6E-41E1-4454-82E1-FAABEFBEDC94}"/>
                </a:ext>
              </a:extLst>
            </p:cNvPr>
            <p:cNvSpPr/>
            <p:nvPr/>
          </p:nvSpPr>
          <p:spPr>
            <a:xfrm>
              <a:off x="7939050" y="4362419"/>
              <a:ext cx="2656379" cy="377190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Các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tour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nổi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tiếng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6"/>
          <p:cNvSpPr/>
          <p:nvPr/>
        </p:nvSpPr>
        <p:spPr bwMode="auto">
          <a:xfrm>
            <a:off x="2" y="63689"/>
            <a:ext cx="355095" cy="647611"/>
          </a:xfrm>
          <a:custGeom>
            <a:avLst/>
            <a:gdLst>
              <a:gd name="T0" fmla="*/ 0 w 518"/>
              <a:gd name="T1" fmla="*/ 1051 h 1051"/>
              <a:gd name="T2" fmla="*/ 508 w 518"/>
              <a:gd name="T3" fmla="*/ 543 h 1051"/>
              <a:gd name="T4" fmla="*/ 508 w 518"/>
              <a:gd name="T5" fmla="*/ 508 h 1051"/>
              <a:gd name="T6" fmla="*/ 0 w 518"/>
              <a:gd name="T7" fmla="*/ 0 h 1051"/>
              <a:gd name="T8" fmla="*/ 0 w 518"/>
              <a:gd name="T9" fmla="*/ 1051 h 10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8" h="1051">
                <a:moveTo>
                  <a:pt x="0" y="1051"/>
                </a:moveTo>
                <a:lnTo>
                  <a:pt x="508" y="543"/>
                </a:lnTo>
                <a:cubicBezTo>
                  <a:pt x="518" y="533"/>
                  <a:pt x="518" y="518"/>
                  <a:pt x="508" y="508"/>
                </a:cubicBezTo>
                <a:lnTo>
                  <a:pt x="0" y="0"/>
                </a:lnTo>
                <a:lnTo>
                  <a:pt x="0" y="10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00" tIns="45700" rIns="91400" bIns="45700" numCol="1" anchor="t" anchorCtr="0" compatLnSpc="1"/>
          <a:lstStyle/>
          <a:p>
            <a:endParaRPr lang="zh-CN" altLang="en-US" sz="1705"/>
          </a:p>
        </p:txBody>
      </p:sp>
      <p:pic>
        <p:nvPicPr>
          <p:cNvPr id="51" name="Picture 57"/>
          <p:cNvPicPr>
            <a:picLocks noChangeAspect="1" noChangeArrowheads="1"/>
          </p:cNvPicPr>
          <p:nvPr/>
        </p:nvPicPr>
        <p:blipFill>
          <a:blip r:embed="rId3" cstate="print">
            <a:lum brigh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20"/>
          <a:stretch>
            <a:fillRect/>
          </a:stretch>
        </p:blipFill>
        <p:spPr bwMode="auto">
          <a:xfrm rot="16200000" flipH="1">
            <a:off x="1528936" y="3528348"/>
            <a:ext cx="5821885" cy="291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" name="Picture 57"/>
          <p:cNvPicPr>
            <a:picLocks noChangeAspect="1" noChangeArrowheads="1"/>
          </p:cNvPicPr>
          <p:nvPr/>
        </p:nvPicPr>
        <p:blipFill>
          <a:blip r:embed="rId3" cstate="print">
            <a:lum brigh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20"/>
          <a:stretch>
            <a:fillRect/>
          </a:stretch>
        </p:blipFill>
        <p:spPr bwMode="auto">
          <a:xfrm rot="5400000">
            <a:off x="4510894" y="3529212"/>
            <a:ext cx="5821881" cy="290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F781E545-23BD-403B-9E41-A4CEDF95D3CF}"/>
              </a:ext>
            </a:extLst>
          </p:cNvPr>
          <p:cNvGrpSpPr/>
          <p:nvPr/>
        </p:nvGrpSpPr>
        <p:grpSpPr>
          <a:xfrm>
            <a:off x="4305069" y="1671281"/>
            <a:ext cx="1503012" cy="2011131"/>
            <a:chOff x="4305069" y="1671281"/>
            <a:chExt cx="1503012" cy="2011131"/>
          </a:xfrm>
        </p:grpSpPr>
        <p:sp>
          <p:nvSpPr>
            <p:cNvPr id="50" name="Freeform 15"/>
            <p:cNvSpPr/>
            <p:nvPr/>
          </p:nvSpPr>
          <p:spPr bwMode="auto">
            <a:xfrm>
              <a:off x="4305069" y="1671281"/>
              <a:ext cx="1503012" cy="2011131"/>
            </a:xfrm>
            <a:custGeom>
              <a:avLst/>
              <a:gdLst>
                <a:gd name="T0" fmla="*/ 0 w 4668"/>
                <a:gd name="T1" fmla="*/ 1562 h 6244"/>
                <a:gd name="T2" fmla="*/ 1684 w 4668"/>
                <a:gd name="T3" fmla="*/ 1567 h 6244"/>
                <a:gd name="T4" fmla="*/ 1908 w 4668"/>
                <a:gd name="T5" fmla="*/ 1603 h 6244"/>
                <a:gd name="T6" fmla="*/ 2121 w 4668"/>
                <a:gd name="T7" fmla="*/ 1670 h 6244"/>
                <a:gd name="T8" fmla="*/ 2321 w 4668"/>
                <a:gd name="T9" fmla="*/ 1766 h 6244"/>
                <a:gd name="T10" fmla="*/ 2503 w 4668"/>
                <a:gd name="T11" fmla="*/ 1887 h 6244"/>
                <a:gd name="T12" fmla="*/ 2667 w 4668"/>
                <a:gd name="T13" fmla="*/ 2034 h 6244"/>
                <a:gd name="T14" fmla="*/ 2808 w 4668"/>
                <a:gd name="T15" fmla="*/ 2202 h 6244"/>
                <a:gd name="T16" fmla="*/ 2925 w 4668"/>
                <a:gd name="T17" fmla="*/ 2390 h 6244"/>
                <a:gd name="T18" fmla="*/ 3016 w 4668"/>
                <a:gd name="T19" fmla="*/ 2594 h 6244"/>
                <a:gd name="T20" fmla="*/ 3077 w 4668"/>
                <a:gd name="T21" fmla="*/ 2813 h 6244"/>
                <a:gd name="T22" fmla="*/ 3106 w 4668"/>
                <a:gd name="T23" fmla="*/ 3044 h 6244"/>
                <a:gd name="T24" fmla="*/ 3100 w 4668"/>
                <a:gd name="T25" fmla="*/ 3282 h 6244"/>
                <a:gd name="T26" fmla="*/ 3059 w 4668"/>
                <a:gd name="T27" fmla="*/ 3510 h 6244"/>
                <a:gd name="T28" fmla="*/ 2986 w 4668"/>
                <a:gd name="T29" fmla="*/ 3727 h 6244"/>
                <a:gd name="T30" fmla="*/ 2883 w 4668"/>
                <a:gd name="T31" fmla="*/ 3929 h 6244"/>
                <a:gd name="T32" fmla="*/ 2754 w 4668"/>
                <a:gd name="T33" fmla="*/ 4112 h 6244"/>
                <a:gd name="T34" fmla="*/ 2600 w 4668"/>
                <a:gd name="T35" fmla="*/ 4275 h 6244"/>
                <a:gd name="T36" fmla="*/ 2422 w 4668"/>
                <a:gd name="T37" fmla="*/ 4415 h 6244"/>
                <a:gd name="T38" fmla="*/ 2226 w 4668"/>
                <a:gd name="T39" fmla="*/ 4528 h 6244"/>
                <a:gd name="T40" fmla="*/ 2013 w 4668"/>
                <a:gd name="T41" fmla="*/ 4612 h 6244"/>
                <a:gd name="T42" fmla="*/ 1785 w 4668"/>
                <a:gd name="T43" fmla="*/ 4665 h 6244"/>
                <a:gd name="T44" fmla="*/ 1601 w 4668"/>
                <a:gd name="T45" fmla="*/ 4682 h 6244"/>
                <a:gd name="T46" fmla="*/ 1529 w 4668"/>
                <a:gd name="T47" fmla="*/ 4682 h 6244"/>
                <a:gd name="T48" fmla="*/ 1529 w 4668"/>
                <a:gd name="T49" fmla="*/ 6244 h 6244"/>
                <a:gd name="T50" fmla="*/ 1594 w 4668"/>
                <a:gd name="T51" fmla="*/ 6244 h 6244"/>
                <a:gd name="T52" fmla="*/ 1660 w 4668"/>
                <a:gd name="T53" fmla="*/ 6242 h 6244"/>
                <a:gd name="T54" fmla="*/ 1864 w 4668"/>
                <a:gd name="T55" fmla="*/ 6228 h 6244"/>
                <a:gd name="T56" fmla="*/ 2330 w 4668"/>
                <a:gd name="T57" fmla="*/ 6145 h 6244"/>
                <a:gd name="T58" fmla="*/ 2766 w 4668"/>
                <a:gd name="T59" fmla="*/ 5997 h 6244"/>
                <a:gd name="T60" fmla="*/ 3171 w 4668"/>
                <a:gd name="T61" fmla="*/ 5789 h 6244"/>
                <a:gd name="T62" fmla="*/ 3538 w 4668"/>
                <a:gd name="T63" fmla="*/ 5526 h 6244"/>
                <a:gd name="T64" fmla="*/ 3862 w 4668"/>
                <a:gd name="T65" fmla="*/ 5216 h 6244"/>
                <a:gd name="T66" fmla="*/ 4138 w 4668"/>
                <a:gd name="T67" fmla="*/ 4862 h 6244"/>
                <a:gd name="T68" fmla="*/ 4363 w 4668"/>
                <a:gd name="T69" fmla="*/ 4470 h 6244"/>
                <a:gd name="T70" fmla="*/ 4529 w 4668"/>
                <a:gd name="T71" fmla="*/ 4046 h 6244"/>
                <a:gd name="T72" fmla="*/ 4633 w 4668"/>
                <a:gd name="T73" fmla="*/ 3596 h 6244"/>
                <a:gd name="T74" fmla="*/ 4668 w 4668"/>
                <a:gd name="T75" fmla="*/ 3125 h 6244"/>
                <a:gd name="T76" fmla="*/ 4634 w 4668"/>
                <a:gd name="T77" fmla="*/ 2655 h 6244"/>
                <a:gd name="T78" fmla="*/ 4533 w 4668"/>
                <a:gd name="T79" fmla="*/ 2210 h 6244"/>
                <a:gd name="T80" fmla="*/ 4373 w 4668"/>
                <a:gd name="T81" fmla="*/ 1794 h 6244"/>
                <a:gd name="T82" fmla="*/ 4156 w 4668"/>
                <a:gd name="T83" fmla="*/ 1408 h 6244"/>
                <a:gd name="T84" fmla="*/ 3891 w 4668"/>
                <a:gd name="T85" fmla="*/ 1059 h 6244"/>
                <a:gd name="T86" fmla="*/ 3579 w 4668"/>
                <a:gd name="T87" fmla="*/ 752 h 6244"/>
                <a:gd name="T88" fmla="*/ 3228 w 4668"/>
                <a:gd name="T89" fmla="*/ 491 h 6244"/>
                <a:gd name="T90" fmla="*/ 2843 w 4668"/>
                <a:gd name="T91" fmla="*/ 281 h 6244"/>
                <a:gd name="T92" fmla="*/ 2428 w 4668"/>
                <a:gd name="T93" fmla="*/ 126 h 6244"/>
                <a:gd name="T94" fmla="*/ 1988 w 4668"/>
                <a:gd name="T95" fmla="*/ 30 h 6244"/>
                <a:gd name="T96" fmla="*/ 1529 w 4668"/>
                <a:gd name="T97" fmla="*/ 0 h 6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668" h="6244">
                  <a:moveTo>
                    <a:pt x="1529" y="0"/>
                  </a:moveTo>
                  <a:lnTo>
                    <a:pt x="0" y="0"/>
                  </a:lnTo>
                  <a:lnTo>
                    <a:pt x="0" y="1562"/>
                  </a:lnTo>
                  <a:lnTo>
                    <a:pt x="1529" y="1562"/>
                  </a:lnTo>
                  <a:lnTo>
                    <a:pt x="1607" y="1562"/>
                  </a:lnTo>
                  <a:lnTo>
                    <a:pt x="1684" y="1567"/>
                  </a:lnTo>
                  <a:lnTo>
                    <a:pt x="1760" y="1575"/>
                  </a:lnTo>
                  <a:lnTo>
                    <a:pt x="1834" y="1587"/>
                  </a:lnTo>
                  <a:lnTo>
                    <a:pt x="1908" y="1603"/>
                  </a:lnTo>
                  <a:lnTo>
                    <a:pt x="1980" y="1622"/>
                  </a:lnTo>
                  <a:lnTo>
                    <a:pt x="2052" y="1644"/>
                  </a:lnTo>
                  <a:lnTo>
                    <a:pt x="2121" y="1670"/>
                  </a:lnTo>
                  <a:lnTo>
                    <a:pt x="2189" y="1699"/>
                  </a:lnTo>
                  <a:lnTo>
                    <a:pt x="2256" y="1731"/>
                  </a:lnTo>
                  <a:lnTo>
                    <a:pt x="2321" y="1766"/>
                  </a:lnTo>
                  <a:lnTo>
                    <a:pt x="2383" y="1804"/>
                  </a:lnTo>
                  <a:lnTo>
                    <a:pt x="2445" y="1844"/>
                  </a:lnTo>
                  <a:lnTo>
                    <a:pt x="2503" y="1887"/>
                  </a:lnTo>
                  <a:lnTo>
                    <a:pt x="2560" y="1934"/>
                  </a:lnTo>
                  <a:lnTo>
                    <a:pt x="2614" y="1983"/>
                  </a:lnTo>
                  <a:lnTo>
                    <a:pt x="2667" y="2034"/>
                  </a:lnTo>
                  <a:lnTo>
                    <a:pt x="2716" y="2088"/>
                  </a:lnTo>
                  <a:lnTo>
                    <a:pt x="2764" y="2144"/>
                  </a:lnTo>
                  <a:lnTo>
                    <a:pt x="2808" y="2202"/>
                  </a:lnTo>
                  <a:lnTo>
                    <a:pt x="2850" y="2263"/>
                  </a:lnTo>
                  <a:lnTo>
                    <a:pt x="2890" y="2325"/>
                  </a:lnTo>
                  <a:lnTo>
                    <a:pt x="2925" y="2390"/>
                  </a:lnTo>
                  <a:lnTo>
                    <a:pt x="2959" y="2456"/>
                  </a:lnTo>
                  <a:lnTo>
                    <a:pt x="2989" y="2524"/>
                  </a:lnTo>
                  <a:lnTo>
                    <a:pt x="3016" y="2594"/>
                  </a:lnTo>
                  <a:lnTo>
                    <a:pt x="3039" y="2664"/>
                  </a:lnTo>
                  <a:lnTo>
                    <a:pt x="3061" y="2738"/>
                  </a:lnTo>
                  <a:lnTo>
                    <a:pt x="3077" y="2813"/>
                  </a:lnTo>
                  <a:lnTo>
                    <a:pt x="3091" y="2888"/>
                  </a:lnTo>
                  <a:lnTo>
                    <a:pt x="3100" y="2966"/>
                  </a:lnTo>
                  <a:lnTo>
                    <a:pt x="3106" y="3044"/>
                  </a:lnTo>
                  <a:lnTo>
                    <a:pt x="3107" y="3124"/>
                  </a:lnTo>
                  <a:lnTo>
                    <a:pt x="3106" y="3203"/>
                  </a:lnTo>
                  <a:lnTo>
                    <a:pt x="3100" y="3282"/>
                  </a:lnTo>
                  <a:lnTo>
                    <a:pt x="3090" y="3360"/>
                  </a:lnTo>
                  <a:lnTo>
                    <a:pt x="3076" y="3436"/>
                  </a:lnTo>
                  <a:lnTo>
                    <a:pt x="3059" y="3510"/>
                  </a:lnTo>
                  <a:lnTo>
                    <a:pt x="3038" y="3584"/>
                  </a:lnTo>
                  <a:lnTo>
                    <a:pt x="3014" y="3657"/>
                  </a:lnTo>
                  <a:lnTo>
                    <a:pt x="2986" y="3727"/>
                  </a:lnTo>
                  <a:lnTo>
                    <a:pt x="2955" y="3796"/>
                  </a:lnTo>
                  <a:lnTo>
                    <a:pt x="2921" y="3863"/>
                  </a:lnTo>
                  <a:lnTo>
                    <a:pt x="2883" y="3929"/>
                  </a:lnTo>
                  <a:lnTo>
                    <a:pt x="2843" y="3992"/>
                  </a:lnTo>
                  <a:lnTo>
                    <a:pt x="2799" y="4053"/>
                  </a:lnTo>
                  <a:lnTo>
                    <a:pt x="2754" y="4112"/>
                  </a:lnTo>
                  <a:lnTo>
                    <a:pt x="2705" y="4169"/>
                  </a:lnTo>
                  <a:lnTo>
                    <a:pt x="2653" y="4224"/>
                  </a:lnTo>
                  <a:lnTo>
                    <a:pt x="2600" y="4275"/>
                  </a:lnTo>
                  <a:lnTo>
                    <a:pt x="2543" y="4324"/>
                  </a:lnTo>
                  <a:lnTo>
                    <a:pt x="2484" y="4371"/>
                  </a:lnTo>
                  <a:lnTo>
                    <a:pt x="2422" y="4415"/>
                  </a:lnTo>
                  <a:lnTo>
                    <a:pt x="2359" y="4456"/>
                  </a:lnTo>
                  <a:lnTo>
                    <a:pt x="2294" y="4494"/>
                  </a:lnTo>
                  <a:lnTo>
                    <a:pt x="2226" y="4528"/>
                  </a:lnTo>
                  <a:lnTo>
                    <a:pt x="2157" y="4560"/>
                  </a:lnTo>
                  <a:lnTo>
                    <a:pt x="2085" y="4588"/>
                  </a:lnTo>
                  <a:lnTo>
                    <a:pt x="2013" y="4612"/>
                  </a:lnTo>
                  <a:lnTo>
                    <a:pt x="1938" y="4633"/>
                  </a:lnTo>
                  <a:lnTo>
                    <a:pt x="1862" y="4651"/>
                  </a:lnTo>
                  <a:lnTo>
                    <a:pt x="1785" y="4665"/>
                  </a:lnTo>
                  <a:lnTo>
                    <a:pt x="1706" y="4675"/>
                  </a:lnTo>
                  <a:lnTo>
                    <a:pt x="1626" y="4681"/>
                  </a:lnTo>
                  <a:lnTo>
                    <a:pt x="1601" y="4682"/>
                  </a:lnTo>
                  <a:lnTo>
                    <a:pt x="1577" y="4682"/>
                  </a:lnTo>
                  <a:lnTo>
                    <a:pt x="1553" y="4682"/>
                  </a:lnTo>
                  <a:lnTo>
                    <a:pt x="1529" y="4682"/>
                  </a:lnTo>
                  <a:lnTo>
                    <a:pt x="0" y="4682"/>
                  </a:lnTo>
                  <a:lnTo>
                    <a:pt x="0" y="6244"/>
                  </a:lnTo>
                  <a:lnTo>
                    <a:pt x="1529" y="6244"/>
                  </a:lnTo>
                  <a:lnTo>
                    <a:pt x="1551" y="6244"/>
                  </a:lnTo>
                  <a:lnTo>
                    <a:pt x="1572" y="6244"/>
                  </a:lnTo>
                  <a:lnTo>
                    <a:pt x="1594" y="6244"/>
                  </a:lnTo>
                  <a:lnTo>
                    <a:pt x="1617" y="6243"/>
                  </a:lnTo>
                  <a:lnTo>
                    <a:pt x="1638" y="6243"/>
                  </a:lnTo>
                  <a:lnTo>
                    <a:pt x="1660" y="6242"/>
                  </a:lnTo>
                  <a:lnTo>
                    <a:pt x="1683" y="6241"/>
                  </a:lnTo>
                  <a:lnTo>
                    <a:pt x="1704" y="6241"/>
                  </a:lnTo>
                  <a:lnTo>
                    <a:pt x="1864" y="6228"/>
                  </a:lnTo>
                  <a:lnTo>
                    <a:pt x="2022" y="6208"/>
                  </a:lnTo>
                  <a:lnTo>
                    <a:pt x="2177" y="6180"/>
                  </a:lnTo>
                  <a:lnTo>
                    <a:pt x="2330" y="6145"/>
                  </a:lnTo>
                  <a:lnTo>
                    <a:pt x="2478" y="6102"/>
                  </a:lnTo>
                  <a:lnTo>
                    <a:pt x="2624" y="6053"/>
                  </a:lnTo>
                  <a:lnTo>
                    <a:pt x="2766" y="5997"/>
                  </a:lnTo>
                  <a:lnTo>
                    <a:pt x="2905" y="5934"/>
                  </a:lnTo>
                  <a:lnTo>
                    <a:pt x="3040" y="5864"/>
                  </a:lnTo>
                  <a:lnTo>
                    <a:pt x="3171" y="5789"/>
                  </a:lnTo>
                  <a:lnTo>
                    <a:pt x="3297" y="5707"/>
                  </a:lnTo>
                  <a:lnTo>
                    <a:pt x="3420" y="5620"/>
                  </a:lnTo>
                  <a:lnTo>
                    <a:pt x="3538" y="5526"/>
                  </a:lnTo>
                  <a:lnTo>
                    <a:pt x="3651" y="5428"/>
                  </a:lnTo>
                  <a:lnTo>
                    <a:pt x="3759" y="5324"/>
                  </a:lnTo>
                  <a:lnTo>
                    <a:pt x="3862" y="5216"/>
                  </a:lnTo>
                  <a:lnTo>
                    <a:pt x="3960" y="5102"/>
                  </a:lnTo>
                  <a:lnTo>
                    <a:pt x="4052" y="4984"/>
                  </a:lnTo>
                  <a:lnTo>
                    <a:pt x="4138" y="4862"/>
                  </a:lnTo>
                  <a:lnTo>
                    <a:pt x="4220" y="4735"/>
                  </a:lnTo>
                  <a:lnTo>
                    <a:pt x="4295" y="4604"/>
                  </a:lnTo>
                  <a:lnTo>
                    <a:pt x="4363" y="4470"/>
                  </a:lnTo>
                  <a:lnTo>
                    <a:pt x="4425" y="4332"/>
                  </a:lnTo>
                  <a:lnTo>
                    <a:pt x="4480" y="4191"/>
                  </a:lnTo>
                  <a:lnTo>
                    <a:pt x="4529" y="4046"/>
                  </a:lnTo>
                  <a:lnTo>
                    <a:pt x="4570" y="3899"/>
                  </a:lnTo>
                  <a:lnTo>
                    <a:pt x="4605" y="3749"/>
                  </a:lnTo>
                  <a:lnTo>
                    <a:pt x="4633" y="3596"/>
                  </a:lnTo>
                  <a:lnTo>
                    <a:pt x="4652" y="3441"/>
                  </a:lnTo>
                  <a:lnTo>
                    <a:pt x="4664" y="3285"/>
                  </a:lnTo>
                  <a:lnTo>
                    <a:pt x="4668" y="3125"/>
                  </a:lnTo>
                  <a:lnTo>
                    <a:pt x="4664" y="2965"/>
                  </a:lnTo>
                  <a:lnTo>
                    <a:pt x="4653" y="2809"/>
                  </a:lnTo>
                  <a:lnTo>
                    <a:pt x="4634" y="2655"/>
                  </a:lnTo>
                  <a:lnTo>
                    <a:pt x="4607" y="2505"/>
                  </a:lnTo>
                  <a:lnTo>
                    <a:pt x="4573" y="2356"/>
                  </a:lnTo>
                  <a:lnTo>
                    <a:pt x="4533" y="2210"/>
                  </a:lnTo>
                  <a:lnTo>
                    <a:pt x="4485" y="2068"/>
                  </a:lnTo>
                  <a:lnTo>
                    <a:pt x="4432" y="1929"/>
                  </a:lnTo>
                  <a:lnTo>
                    <a:pt x="4373" y="1794"/>
                  </a:lnTo>
                  <a:lnTo>
                    <a:pt x="4306" y="1661"/>
                  </a:lnTo>
                  <a:lnTo>
                    <a:pt x="4234" y="1533"/>
                  </a:lnTo>
                  <a:lnTo>
                    <a:pt x="4156" y="1408"/>
                  </a:lnTo>
                  <a:lnTo>
                    <a:pt x="4072" y="1288"/>
                  </a:lnTo>
                  <a:lnTo>
                    <a:pt x="3984" y="1171"/>
                  </a:lnTo>
                  <a:lnTo>
                    <a:pt x="3891" y="1059"/>
                  </a:lnTo>
                  <a:lnTo>
                    <a:pt x="3791" y="952"/>
                  </a:lnTo>
                  <a:lnTo>
                    <a:pt x="3688" y="849"/>
                  </a:lnTo>
                  <a:lnTo>
                    <a:pt x="3579" y="752"/>
                  </a:lnTo>
                  <a:lnTo>
                    <a:pt x="3467" y="660"/>
                  </a:lnTo>
                  <a:lnTo>
                    <a:pt x="3349" y="573"/>
                  </a:lnTo>
                  <a:lnTo>
                    <a:pt x="3228" y="491"/>
                  </a:lnTo>
                  <a:lnTo>
                    <a:pt x="3103" y="415"/>
                  </a:lnTo>
                  <a:lnTo>
                    <a:pt x="2975" y="345"/>
                  </a:lnTo>
                  <a:lnTo>
                    <a:pt x="2843" y="281"/>
                  </a:lnTo>
                  <a:lnTo>
                    <a:pt x="2707" y="223"/>
                  </a:lnTo>
                  <a:lnTo>
                    <a:pt x="2568" y="171"/>
                  </a:lnTo>
                  <a:lnTo>
                    <a:pt x="2428" y="126"/>
                  </a:lnTo>
                  <a:lnTo>
                    <a:pt x="2283" y="87"/>
                  </a:lnTo>
                  <a:lnTo>
                    <a:pt x="2137" y="56"/>
                  </a:lnTo>
                  <a:lnTo>
                    <a:pt x="1988" y="30"/>
                  </a:lnTo>
                  <a:lnTo>
                    <a:pt x="1837" y="13"/>
                  </a:lnTo>
                  <a:lnTo>
                    <a:pt x="1684" y="2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1705">
                <a:solidFill>
                  <a:schemeClr val="accent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439877" y="2353699"/>
              <a:ext cx="509995" cy="647060"/>
            </a:xfrm>
            <a:prstGeom prst="rect">
              <a:avLst/>
            </a:prstGeom>
            <a:noFill/>
          </p:spPr>
          <p:txBody>
            <a:bodyPr wrap="none" lIns="91400" tIns="45700" rIns="91400" bIns="45700" rtlCol="0">
              <a:spAutoFit/>
            </a:bodyPr>
            <a:lstStyle/>
            <a:p>
              <a:r>
                <a:rPr lang="en-US" altLang="zh-CN" sz="3605" b="1" dirty="0">
                  <a:solidFill>
                    <a:schemeClr val="accent3"/>
                  </a:solidFill>
                  <a:latin typeface="Agency FB" panose="020B0503020202020204" pitchFamily="34" charset="0"/>
                  <a:ea typeface="+mj-ea"/>
                </a:rPr>
                <a:t>01</a:t>
              </a:r>
              <a:endParaRPr lang="zh-CN" altLang="en-US" sz="3605" b="1" dirty="0">
                <a:solidFill>
                  <a:schemeClr val="accent3"/>
                </a:solidFill>
                <a:latin typeface="Agency FB" panose="020B0503020202020204" pitchFamily="34" charset="0"/>
                <a:ea typeface="+mj-ea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060185D-47B3-4526-87D5-BCAB267824B2}"/>
              </a:ext>
            </a:extLst>
          </p:cNvPr>
          <p:cNvGrpSpPr/>
          <p:nvPr/>
        </p:nvGrpSpPr>
        <p:grpSpPr>
          <a:xfrm>
            <a:off x="6063887" y="1671281"/>
            <a:ext cx="1503012" cy="2011131"/>
            <a:chOff x="6063887" y="1671281"/>
            <a:chExt cx="1503012" cy="2011131"/>
          </a:xfrm>
        </p:grpSpPr>
        <p:sp>
          <p:nvSpPr>
            <p:cNvPr id="54" name="Freeform 15"/>
            <p:cNvSpPr/>
            <p:nvPr/>
          </p:nvSpPr>
          <p:spPr bwMode="auto">
            <a:xfrm flipH="1">
              <a:off x="6063887" y="1671281"/>
              <a:ext cx="1503012" cy="2011131"/>
            </a:xfrm>
            <a:custGeom>
              <a:avLst/>
              <a:gdLst>
                <a:gd name="T0" fmla="*/ 0 w 4668"/>
                <a:gd name="T1" fmla="*/ 1562 h 6244"/>
                <a:gd name="T2" fmla="*/ 1684 w 4668"/>
                <a:gd name="T3" fmla="*/ 1567 h 6244"/>
                <a:gd name="T4" fmla="*/ 1908 w 4668"/>
                <a:gd name="T5" fmla="*/ 1603 h 6244"/>
                <a:gd name="T6" fmla="*/ 2121 w 4668"/>
                <a:gd name="T7" fmla="*/ 1670 h 6244"/>
                <a:gd name="T8" fmla="*/ 2321 w 4668"/>
                <a:gd name="T9" fmla="*/ 1766 h 6244"/>
                <a:gd name="T10" fmla="*/ 2503 w 4668"/>
                <a:gd name="T11" fmla="*/ 1887 h 6244"/>
                <a:gd name="T12" fmla="*/ 2667 w 4668"/>
                <a:gd name="T13" fmla="*/ 2034 h 6244"/>
                <a:gd name="T14" fmla="*/ 2808 w 4668"/>
                <a:gd name="T15" fmla="*/ 2202 h 6244"/>
                <a:gd name="T16" fmla="*/ 2925 w 4668"/>
                <a:gd name="T17" fmla="*/ 2390 h 6244"/>
                <a:gd name="T18" fmla="*/ 3016 w 4668"/>
                <a:gd name="T19" fmla="*/ 2594 h 6244"/>
                <a:gd name="T20" fmla="*/ 3077 w 4668"/>
                <a:gd name="T21" fmla="*/ 2813 h 6244"/>
                <a:gd name="T22" fmla="*/ 3106 w 4668"/>
                <a:gd name="T23" fmla="*/ 3044 h 6244"/>
                <a:gd name="T24" fmla="*/ 3100 w 4668"/>
                <a:gd name="T25" fmla="*/ 3282 h 6244"/>
                <a:gd name="T26" fmla="*/ 3059 w 4668"/>
                <a:gd name="T27" fmla="*/ 3510 h 6244"/>
                <a:gd name="T28" fmla="*/ 2986 w 4668"/>
                <a:gd name="T29" fmla="*/ 3727 h 6244"/>
                <a:gd name="T30" fmla="*/ 2883 w 4668"/>
                <a:gd name="T31" fmla="*/ 3929 h 6244"/>
                <a:gd name="T32" fmla="*/ 2754 w 4668"/>
                <a:gd name="T33" fmla="*/ 4112 h 6244"/>
                <a:gd name="T34" fmla="*/ 2600 w 4668"/>
                <a:gd name="T35" fmla="*/ 4275 h 6244"/>
                <a:gd name="T36" fmla="*/ 2422 w 4668"/>
                <a:gd name="T37" fmla="*/ 4415 h 6244"/>
                <a:gd name="T38" fmla="*/ 2226 w 4668"/>
                <a:gd name="T39" fmla="*/ 4528 h 6244"/>
                <a:gd name="T40" fmla="*/ 2013 w 4668"/>
                <a:gd name="T41" fmla="*/ 4612 h 6244"/>
                <a:gd name="T42" fmla="*/ 1785 w 4668"/>
                <a:gd name="T43" fmla="*/ 4665 h 6244"/>
                <a:gd name="T44" fmla="*/ 1601 w 4668"/>
                <a:gd name="T45" fmla="*/ 4682 h 6244"/>
                <a:gd name="T46" fmla="*/ 1529 w 4668"/>
                <a:gd name="T47" fmla="*/ 4682 h 6244"/>
                <a:gd name="T48" fmla="*/ 1529 w 4668"/>
                <a:gd name="T49" fmla="*/ 6244 h 6244"/>
                <a:gd name="T50" fmla="*/ 1594 w 4668"/>
                <a:gd name="T51" fmla="*/ 6244 h 6244"/>
                <a:gd name="T52" fmla="*/ 1660 w 4668"/>
                <a:gd name="T53" fmla="*/ 6242 h 6244"/>
                <a:gd name="T54" fmla="*/ 1864 w 4668"/>
                <a:gd name="T55" fmla="*/ 6228 h 6244"/>
                <a:gd name="T56" fmla="*/ 2330 w 4668"/>
                <a:gd name="T57" fmla="*/ 6145 h 6244"/>
                <a:gd name="T58" fmla="*/ 2766 w 4668"/>
                <a:gd name="T59" fmla="*/ 5997 h 6244"/>
                <a:gd name="T60" fmla="*/ 3171 w 4668"/>
                <a:gd name="T61" fmla="*/ 5789 h 6244"/>
                <a:gd name="T62" fmla="*/ 3538 w 4668"/>
                <a:gd name="T63" fmla="*/ 5526 h 6244"/>
                <a:gd name="T64" fmla="*/ 3862 w 4668"/>
                <a:gd name="T65" fmla="*/ 5216 h 6244"/>
                <a:gd name="T66" fmla="*/ 4138 w 4668"/>
                <a:gd name="T67" fmla="*/ 4862 h 6244"/>
                <a:gd name="T68" fmla="*/ 4363 w 4668"/>
                <a:gd name="T69" fmla="*/ 4470 h 6244"/>
                <a:gd name="T70" fmla="*/ 4529 w 4668"/>
                <a:gd name="T71" fmla="*/ 4046 h 6244"/>
                <a:gd name="T72" fmla="*/ 4633 w 4668"/>
                <a:gd name="T73" fmla="*/ 3596 h 6244"/>
                <a:gd name="T74" fmla="*/ 4668 w 4668"/>
                <a:gd name="T75" fmla="*/ 3125 h 6244"/>
                <a:gd name="T76" fmla="*/ 4634 w 4668"/>
                <a:gd name="T77" fmla="*/ 2655 h 6244"/>
                <a:gd name="T78" fmla="*/ 4533 w 4668"/>
                <a:gd name="T79" fmla="*/ 2210 h 6244"/>
                <a:gd name="T80" fmla="*/ 4373 w 4668"/>
                <a:gd name="T81" fmla="*/ 1794 h 6244"/>
                <a:gd name="T82" fmla="*/ 4156 w 4668"/>
                <a:gd name="T83" fmla="*/ 1408 h 6244"/>
                <a:gd name="T84" fmla="*/ 3891 w 4668"/>
                <a:gd name="T85" fmla="*/ 1059 h 6244"/>
                <a:gd name="T86" fmla="*/ 3579 w 4668"/>
                <a:gd name="T87" fmla="*/ 752 h 6244"/>
                <a:gd name="T88" fmla="*/ 3228 w 4668"/>
                <a:gd name="T89" fmla="*/ 491 h 6244"/>
                <a:gd name="T90" fmla="*/ 2843 w 4668"/>
                <a:gd name="T91" fmla="*/ 281 h 6244"/>
                <a:gd name="T92" fmla="*/ 2428 w 4668"/>
                <a:gd name="T93" fmla="*/ 126 h 6244"/>
                <a:gd name="T94" fmla="*/ 1988 w 4668"/>
                <a:gd name="T95" fmla="*/ 30 h 6244"/>
                <a:gd name="T96" fmla="*/ 1529 w 4668"/>
                <a:gd name="T97" fmla="*/ 0 h 6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668" h="6244">
                  <a:moveTo>
                    <a:pt x="1529" y="0"/>
                  </a:moveTo>
                  <a:lnTo>
                    <a:pt x="0" y="0"/>
                  </a:lnTo>
                  <a:lnTo>
                    <a:pt x="0" y="1562"/>
                  </a:lnTo>
                  <a:lnTo>
                    <a:pt x="1529" y="1562"/>
                  </a:lnTo>
                  <a:lnTo>
                    <a:pt x="1607" y="1562"/>
                  </a:lnTo>
                  <a:lnTo>
                    <a:pt x="1684" y="1567"/>
                  </a:lnTo>
                  <a:lnTo>
                    <a:pt x="1760" y="1575"/>
                  </a:lnTo>
                  <a:lnTo>
                    <a:pt x="1834" y="1587"/>
                  </a:lnTo>
                  <a:lnTo>
                    <a:pt x="1908" y="1603"/>
                  </a:lnTo>
                  <a:lnTo>
                    <a:pt x="1980" y="1622"/>
                  </a:lnTo>
                  <a:lnTo>
                    <a:pt x="2052" y="1644"/>
                  </a:lnTo>
                  <a:lnTo>
                    <a:pt x="2121" y="1670"/>
                  </a:lnTo>
                  <a:lnTo>
                    <a:pt x="2189" y="1699"/>
                  </a:lnTo>
                  <a:lnTo>
                    <a:pt x="2256" y="1731"/>
                  </a:lnTo>
                  <a:lnTo>
                    <a:pt x="2321" y="1766"/>
                  </a:lnTo>
                  <a:lnTo>
                    <a:pt x="2383" y="1804"/>
                  </a:lnTo>
                  <a:lnTo>
                    <a:pt x="2445" y="1844"/>
                  </a:lnTo>
                  <a:lnTo>
                    <a:pt x="2503" y="1887"/>
                  </a:lnTo>
                  <a:lnTo>
                    <a:pt x="2560" y="1934"/>
                  </a:lnTo>
                  <a:lnTo>
                    <a:pt x="2614" y="1983"/>
                  </a:lnTo>
                  <a:lnTo>
                    <a:pt x="2667" y="2034"/>
                  </a:lnTo>
                  <a:lnTo>
                    <a:pt x="2716" y="2088"/>
                  </a:lnTo>
                  <a:lnTo>
                    <a:pt x="2764" y="2144"/>
                  </a:lnTo>
                  <a:lnTo>
                    <a:pt x="2808" y="2202"/>
                  </a:lnTo>
                  <a:lnTo>
                    <a:pt x="2850" y="2263"/>
                  </a:lnTo>
                  <a:lnTo>
                    <a:pt x="2890" y="2325"/>
                  </a:lnTo>
                  <a:lnTo>
                    <a:pt x="2925" y="2390"/>
                  </a:lnTo>
                  <a:lnTo>
                    <a:pt x="2959" y="2456"/>
                  </a:lnTo>
                  <a:lnTo>
                    <a:pt x="2989" y="2524"/>
                  </a:lnTo>
                  <a:lnTo>
                    <a:pt x="3016" y="2594"/>
                  </a:lnTo>
                  <a:lnTo>
                    <a:pt x="3039" y="2664"/>
                  </a:lnTo>
                  <a:lnTo>
                    <a:pt x="3061" y="2738"/>
                  </a:lnTo>
                  <a:lnTo>
                    <a:pt x="3077" y="2813"/>
                  </a:lnTo>
                  <a:lnTo>
                    <a:pt x="3091" y="2888"/>
                  </a:lnTo>
                  <a:lnTo>
                    <a:pt x="3100" y="2966"/>
                  </a:lnTo>
                  <a:lnTo>
                    <a:pt x="3106" y="3044"/>
                  </a:lnTo>
                  <a:lnTo>
                    <a:pt x="3107" y="3124"/>
                  </a:lnTo>
                  <a:lnTo>
                    <a:pt x="3106" y="3203"/>
                  </a:lnTo>
                  <a:lnTo>
                    <a:pt x="3100" y="3282"/>
                  </a:lnTo>
                  <a:lnTo>
                    <a:pt x="3090" y="3360"/>
                  </a:lnTo>
                  <a:lnTo>
                    <a:pt x="3076" y="3436"/>
                  </a:lnTo>
                  <a:lnTo>
                    <a:pt x="3059" y="3510"/>
                  </a:lnTo>
                  <a:lnTo>
                    <a:pt x="3038" y="3584"/>
                  </a:lnTo>
                  <a:lnTo>
                    <a:pt x="3014" y="3657"/>
                  </a:lnTo>
                  <a:lnTo>
                    <a:pt x="2986" y="3727"/>
                  </a:lnTo>
                  <a:lnTo>
                    <a:pt x="2955" y="3796"/>
                  </a:lnTo>
                  <a:lnTo>
                    <a:pt x="2921" y="3863"/>
                  </a:lnTo>
                  <a:lnTo>
                    <a:pt x="2883" y="3929"/>
                  </a:lnTo>
                  <a:lnTo>
                    <a:pt x="2843" y="3992"/>
                  </a:lnTo>
                  <a:lnTo>
                    <a:pt x="2799" y="4053"/>
                  </a:lnTo>
                  <a:lnTo>
                    <a:pt x="2754" y="4112"/>
                  </a:lnTo>
                  <a:lnTo>
                    <a:pt x="2705" y="4169"/>
                  </a:lnTo>
                  <a:lnTo>
                    <a:pt x="2653" y="4224"/>
                  </a:lnTo>
                  <a:lnTo>
                    <a:pt x="2600" y="4275"/>
                  </a:lnTo>
                  <a:lnTo>
                    <a:pt x="2543" y="4324"/>
                  </a:lnTo>
                  <a:lnTo>
                    <a:pt x="2484" y="4371"/>
                  </a:lnTo>
                  <a:lnTo>
                    <a:pt x="2422" y="4415"/>
                  </a:lnTo>
                  <a:lnTo>
                    <a:pt x="2359" y="4456"/>
                  </a:lnTo>
                  <a:lnTo>
                    <a:pt x="2294" y="4494"/>
                  </a:lnTo>
                  <a:lnTo>
                    <a:pt x="2226" y="4528"/>
                  </a:lnTo>
                  <a:lnTo>
                    <a:pt x="2157" y="4560"/>
                  </a:lnTo>
                  <a:lnTo>
                    <a:pt x="2085" y="4588"/>
                  </a:lnTo>
                  <a:lnTo>
                    <a:pt x="2013" y="4612"/>
                  </a:lnTo>
                  <a:lnTo>
                    <a:pt x="1938" y="4633"/>
                  </a:lnTo>
                  <a:lnTo>
                    <a:pt x="1862" y="4651"/>
                  </a:lnTo>
                  <a:lnTo>
                    <a:pt x="1785" y="4665"/>
                  </a:lnTo>
                  <a:lnTo>
                    <a:pt x="1706" y="4675"/>
                  </a:lnTo>
                  <a:lnTo>
                    <a:pt x="1626" y="4681"/>
                  </a:lnTo>
                  <a:lnTo>
                    <a:pt x="1601" y="4682"/>
                  </a:lnTo>
                  <a:lnTo>
                    <a:pt x="1577" y="4682"/>
                  </a:lnTo>
                  <a:lnTo>
                    <a:pt x="1553" y="4682"/>
                  </a:lnTo>
                  <a:lnTo>
                    <a:pt x="1529" y="4682"/>
                  </a:lnTo>
                  <a:lnTo>
                    <a:pt x="0" y="4682"/>
                  </a:lnTo>
                  <a:lnTo>
                    <a:pt x="0" y="6244"/>
                  </a:lnTo>
                  <a:lnTo>
                    <a:pt x="1529" y="6244"/>
                  </a:lnTo>
                  <a:lnTo>
                    <a:pt x="1551" y="6244"/>
                  </a:lnTo>
                  <a:lnTo>
                    <a:pt x="1572" y="6244"/>
                  </a:lnTo>
                  <a:lnTo>
                    <a:pt x="1594" y="6244"/>
                  </a:lnTo>
                  <a:lnTo>
                    <a:pt x="1617" y="6243"/>
                  </a:lnTo>
                  <a:lnTo>
                    <a:pt x="1638" y="6243"/>
                  </a:lnTo>
                  <a:lnTo>
                    <a:pt x="1660" y="6242"/>
                  </a:lnTo>
                  <a:lnTo>
                    <a:pt x="1683" y="6241"/>
                  </a:lnTo>
                  <a:lnTo>
                    <a:pt x="1704" y="6241"/>
                  </a:lnTo>
                  <a:lnTo>
                    <a:pt x="1864" y="6228"/>
                  </a:lnTo>
                  <a:lnTo>
                    <a:pt x="2022" y="6208"/>
                  </a:lnTo>
                  <a:lnTo>
                    <a:pt x="2177" y="6180"/>
                  </a:lnTo>
                  <a:lnTo>
                    <a:pt x="2330" y="6145"/>
                  </a:lnTo>
                  <a:lnTo>
                    <a:pt x="2478" y="6102"/>
                  </a:lnTo>
                  <a:lnTo>
                    <a:pt x="2624" y="6053"/>
                  </a:lnTo>
                  <a:lnTo>
                    <a:pt x="2766" y="5997"/>
                  </a:lnTo>
                  <a:lnTo>
                    <a:pt x="2905" y="5934"/>
                  </a:lnTo>
                  <a:lnTo>
                    <a:pt x="3040" y="5864"/>
                  </a:lnTo>
                  <a:lnTo>
                    <a:pt x="3171" y="5789"/>
                  </a:lnTo>
                  <a:lnTo>
                    <a:pt x="3297" y="5707"/>
                  </a:lnTo>
                  <a:lnTo>
                    <a:pt x="3420" y="5620"/>
                  </a:lnTo>
                  <a:lnTo>
                    <a:pt x="3538" y="5526"/>
                  </a:lnTo>
                  <a:lnTo>
                    <a:pt x="3651" y="5428"/>
                  </a:lnTo>
                  <a:lnTo>
                    <a:pt x="3759" y="5324"/>
                  </a:lnTo>
                  <a:lnTo>
                    <a:pt x="3862" y="5216"/>
                  </a:lnTo>
                  <a:lnTo>
                    <a:pt x="3960" y="5102"/>
                  </a:lnTo>
                  <a:lnTo>
                    <a:pt x="4052" y="4984"/>
                  </a:lnTo>
                  <a:lnTo>
                    <a:pt x="4138" y="4862"/>
                  </a:lnTo>
                  <a:lnTo>
                    <a:pt x="4220" y="4735"/>
                  </a:lnTo>
                  <a:lnTo>
                    <a:pt x="4295" y="4604"/>
                  </a:lnTo>
                  <a:lnTo>
                    <a:pt x="4363" y="4470"/>
                  </a:lnTo>
                  <a:lnTo>
                    <a:pt x="4425" y="4332"/>
                  </a:lnTo>
                  <a:lnTo>
                    <a:pt x="4480" y="4191"/>
                  </a:lnTo>
                  <a:lnTo>
                    <a:pt x="4529" y="4046"/>
                  </a:lnTo>
                  <a:lnTo>
                    <a:pt x="4570" y="3899"/>
                  </a:lnTo>
                  <a:lnTo>
                    <a:pt x="4605" y="3749"/>
                  </a:lnTo>
                  <a:lnTo>
                    <a:pt x="4633" y="3596"/>
                  </a:lnTo>
                  <a:lnTo>
                    <a:pt x="4652" y="3441"/>
                  </a:lnTo>
                  <a:lnTo>
                    <a:pt x="4664" y="3285"/>
                  </a:lnTo>
                  <a:lnTo>
                    <a:pt x="4668" y="3125"/>
                  </a:lnTo>
                  <a:lnTo>
                    <a:pt x="4664" y="2965"/>
                  </a:lnTo>
                  <a:lnTo>
                    <a:pt x="4653" y="2809"/>
                  </a:lnTo>
                  <a:lnTo>
                    <a:pt x="4634" y="2655"/>
                  </a:lnTo>
                  <a:lnTo>
                    <a:pt x="4607" y="2505"/>
                  </a:lnTo>
                  <a:lnTo>
                    <a:pt x="4573" y="2356"/>
                  </a:lnTo>
                  <a:lnTo>
                    <a:pt x="4533" y="2210"/>
                  </a:lnTo>
                  <a:lnTo>
                    <a:pt x="4485" y="2068"/>
                  </a:lnTo>
                  <a:lnTo>
                    <a:pt x="4432" y="1929"/>
                  </a:lnTo>
                  <a:lnTo>
                    <a:pt x="4373" y="1794"/>
                  </a:lnTo>
                  <a:lnTo>
                    <a:pt x="4306" y="1661"/>
                  </a:lnTo>
                  <a:lnTo>
                    <a:pt x="4234" y="1533"/>
                  </a:lnTo>
                  <a:lnTo>
                    <a:pt x="4156" y="1408"/>
                  </a:lnTo>
                  <a:lnTo>
                    <a:pt x="4072" y="1288"/>
                  </a:lnTo>
                  <a:lnTo>
                    <a:pt x="3984" y="1171"/>
                  </a:lnTo>
                  <a:lnTo>
                    <a:pt x="3891" y="1059"/>
                  </a:lnTo>
                  <a:lnTo>
                    <a:pt x="3791" y="952"/>
                  </a:lnTo>
                  <a:lnTo>
                    <a:pt x="3688" y="849"/>
                  </a:lnTo>
                  <a:lnTo>
                    <a:pt x="3579" y="752"/>
                  </a:lnTo>
                  <a:lnTo>
                    <a:pt x="3467" y="660"/>
                  </a:lnTo>
                  <a:lnTo>
                    <a:pt x="3349" y="573"/>
                  </a:lnTo>
                  <a:lnTo>
                    <a:pt x="3228" y="491"/>
                  </a:lnTo>
                  <a:lnTo>
                    <a:pt x="3103" y="415"/>
                  </a:lnTo>
                  <a:lnTo>
                    <a:pt x="2975" y="345"/>
                  </a:lnTo>
                  <a:lnTo>
                    <a:pt x="2843" y="281"/>
                  </a:lnTo>
                  <a:lnTo>
                    <a:pt x="2707" y="223"/>
                  </a:lnTo>
                  <a:lnTo>
                    <a:pt x="2568" y="171"/>
                  </a:lnTo>
                  <a:lnTo>
                    <a:pt x="2428" y="126"/>
                  </a:lnTo>
                  <a:lnTo>
                    <a:pt x="2283" y="87"/>
                  </a:lnTo>
                  <a:lnTo>
                    <a:pt x="2137" y="56"/>
                  </a:lnTo>
                  <a:lnTo>
                    <a:pt x="1988" y="30"/>
                  </a:lnTo>
                  <a:lnTo>
                    <a:pt x="1837" y="13"/>
                  </a:lnTo>
                  <a:lnTo>
                    <a:pt x="1684" y="2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1705">
                <a:solidFill>
                  <a:schemeClr val="accent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724984" y="2353699"/>
              <a:ext cx="614190" cy="647060"/>
            </a:xfrm>
            <a:prstGeom prst="rect">
              <a:avLst/>
            </a:prstGeom>
            <a:noFill/>
          </p:spPr>
          <p:txBody>
            <a:bodyPr wrap="none" lIns="91400" tIns="45700" rIns="91400" bIns="45700" rtlCol="0">
              <a:spAutoFit/>
            </a:bodyPr>
            <a:lstStyle/>
            <a:p>
              <a:r>
                <a:rPr lang="en-US" altLang="zh-CN" sz="3605" b="1" dirty="0">
                  <a:solidFill>
                    <a:schemeClr val="accent3"/>
                  </a:solidFill>
                  <a:latin typeface="Agency FB" panose="020B0503020202020204" pitchFamily="34" charset="0"/>
                  <a:ea typeface="+mj-ea"/>
                </a:rPr>
                <a:t>03</a:t>
              </a:r>
              <a:endParaRPr lang="zh-CN" altLang="en-US" sz="3605" b="1" dirty="0">
                <a:solidFill>
                  <a:schemeClr val="accent3"/>
                </a:solidFill>
                <a:latin typeface="Agency FB" panose="020B0503020202020204" pitchFamily="34" charset="0"/>
                <a:ea typeface="+mj-ea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89A7A34-8E05-4166-97C0-F058AE7C347C}"/>
              </a:ext>
            </a:extLst>
          </p:cNvPr>
          <p:cNvGrpSpPr/>
          <p:nvPr/>
        </p:nvGrpSpPr>
        <p:grpSpPr>
          <a:xfrm>
            <a:off x="4305069" y="3855560"/>
            <a:ext cx="1503012" cy="2011131"/>
            <a:chOff x="4305069" y="3855560"/>
            <a:chExt cx="1503012" cy="2011131"/>
          </a:xfrm>
        </p:grpSpPr>
        <p:sp>
          <p:nvSpPr>
            <p:cNvPr id="53" name="Freeform 15"/>
            <p:cNvSpPr/>
            <p:nvPr/>
          </p:nvSpPr>
          <p:spPr bwMode="auto">
            <a:xfrm>
              <a:off x="4305069" y="3855560"/>
              <a:ext cx="1503012" cy="2011131"/>
            </a:xfrm>
            <a:custGeom>
              <a:avLst/>
              <a:gdLst>
                <a:gd name="T0" fmla="*/ 0 w 4668"/>
                <a:gd name="T1" fmla="*/ 1562 h 6244"/>
                <a:gd name="T2" fmla="*/ 1684 w 4668"/>
                <a:gd name="T3" fmla="*/ 1567 h 6244"/>
                <a:gd name="T4" fmla="*/ 1908 w 4668"/>
                <a:gd name="T5" fmla="*/ 1603 h 6244"/>
                <a:gd name="T6" fmla="*/ 2121 w 4668"/>
                <a:gd name="T7" fmla="*/ 1670 h 6244"/>
                <a:gd name="T8" fmla="*/ 2321 w 4668"/>
                <a:gd name="T9" fmla="*/ 1766 h 6244"/>
                <a:gd name="T10" fmla="*/ 2503 w 4668"/>
                <a:gd name="T11" fmla="*/ 1887 h 6244"/>
                <a:gd name="T12" fmla="*/ 2667 w 4668"/>
                <a:gd name="T13" fmla="*/ 2034 h 6244"/>
                <a:gd name="T14" fmla="*/ 2808 w 4668"/>
                <a:gd name="T15" fmla="*/ 2202 h 6244"/>
                <a:gd name="T16" fmla="*/ 2925 w 4668"/>
                <a:gd name="T17" fmla="*/ 2390 h 6244"/>
                <a:gd name="T18" fmla="*/ 3016 w 4668"/>
                <a:gd name="T19" fmla="*/ 2594 h 6244"/>
                <a:gd name="T20" fmla="*/ 3077 w 4668"/>
                <a:gd name="T21" fmla="*/ 2813 h 6244"/>
                <a:gd name="T22" fmla="*/ 3106 w 4668"/>
                <a:gd name="T23" fmla="*/ 3044 h 6244"/>
                <a:gd name="T24" fmla="*/ 3100 w 4668"/>
                <a:gd name="T25" fmla="*/ 3282 h 6244"/>
                <a:gd name="T26" fmla="*/ 3059 w 4668"/>
                <a:gd name="T27" fmla="*/ 3510 h 6244"/>
                <a:gd name="T28" fmla="*/ 2986 w 4668"/>
                <a:gd name="T29" fmla="*/ 3727 h 6244"/>
                <a:gd name="T30" fmla="*/ 2883 w 4668"/>
                <a:gd name="T31" fmla="*/ 3929 h 6244"/>
                <a:gd name="T32" fmla="*/ 2754 w 4668"/>
                <a:gd name="T33" fmla="*/ 4112 h 6244"/>
                <a:gd name="T34" fmla="*/ 2600 w 4668"/>
                <a:gd name="T35" fmla="*/ 4275 h 6244"/>
                <a:gd name="T36" fmla="*/ 2422 w 4668"/>
                <a:gd name="T37" fmla="*/ 4415 h 6244"/>
                <a:gd name="T38" fmla="*/ 2226 w 4668"/>
                <a:gd name="T39" fmla="*/ 4528 h 6244"/>
                <a:gd name="T40" fmla="*/ 2013 w 4668"/>
                <a:gd name="T41" fmla="*/ 4612 h 6244"/>
                <a:gd name="T42" fmla="*/ 1785 w 4668"/>
                <a:gd name="T43" fmla="*/ 4665 h 6244"/>
                <a:gd name="T44" fmla="*/ 1601 w 4668"/>
                <a:gd name="T45" fmla="*/ 4682 h 6244"/>
                <a:gd name="T46" fmla="*/ 1529 w 4668"/>
                <a:gd name="T47" fmla="*/ 4682 h 6244"/>
                <a:gd name="T48" fmla="*/ 1529 w 4668"/>
                <a:gd name="T49" fmla="*/ 6244 h 6244"/>
                <a:gd name="T50" fmla="*/ 1594 w 4668"/>
                <a:gd name="T51" fmla="*/ 6244 h 6244"/>
                <a:gd name="T52" fmla="*/ 1660 w 4668"/>
                <a:gd name="T53" fmla="*/ 6242 h 6244"/>
                <a:gd name="T54" fmla="*/ 1864 w 4668"/>
                <a:gd name="T55" fmla="*/ 6228 h 6244"/>
                <a:gd name="T56" fmla="*/ 2330 w 4668"/>
                <a:gd name="T57" fmla="*/ 6145 h 6244"/>
                <a:gd name="T58" fmla="*/ 2766 w 4668"/>
                <a:gd name="T59" fmla="*/ 5997 h 6244"/>
                <a:gd name="T60" fmla="*/ 3171 w 4668"/>
                <a:gd name="T61" fmla="*/ 5789 h 6244"/>
                <a:gd name="T62" fmla="*/ 3538 w 4668"/>
                <a:gd name="T63" fmla="*/ 5526 h 6244"/>
                <a:gd name="T64" fmla="*/ 3862 w 4668"/>
                <a:gd name="T65" fmla="*/ 5216 h 6244"/>
                <a:gd name="T66" fmla="*/ 4138 w 4668"/>
                <a:gd name="T67" fmla="*/ 4862 h 6244"/>
                <a:gd name="T68" fmla="*/ 4363 w 4668"/>
                <a:gd name="T69" fmla="*/ 4470 h 6244"/>
                <a:gd name="T70" fmla="*/ 4529 w 4668"/>
                <a:gd name="T71" fmla="*/ 4046 h 6244"/>
                <a:gd name="T72" fmla="*/ 4633 w 4668"/>
                <a:gd name="T73" fmla="*/ 3596 h 6244"/>
                <a:gd name="T74" fmla="*/ 4668 w 4668"/>
                <a:gd name="T75" fmla="*/ 3125 h 6244"/>
                <a:gd name="T76" fmla="*/ 4634 w 4668"/>
                <a:gd name="T77" fmla="*/ 2655 h 6244"/>
                <a:gd name="T78" fmla="*/ 4533 w 4668"/>
                <a:gd name="T79" fmla="*/ 2210 h 6244"/>
                <a:gd name="T80" fmla="*/ 4373 w 4668"/>
                <a:gd name="T81" fmla="*/ 1794 h 6244"/>
                <a:gd name="T82" fmla="*/ 4156 w 4668"/>
                <a:gd name="T83" fmla="*/ 1408 h 6244"/>
                <a:gd name="T84" fmla="*/ 3891 w 4668"/>
                <a:gd name="T85" fmla="*/ 1059 h 6244"/>
                <a:gd name="T86" fmla="*/ 3579 w 4668"/>
                <a:gd name="T87" fmla="*/ 752 h 6244"/>
                <a:gd name="T88" fmla="*/ 3228 w 4668"/>
                <a:gd name="T89" fmla="*/ 491 h 6244"/>
                <a:gd name="T90" fmla="*/ 2843 w 4668"/>
                <a:gd name="T91" fmla="*/ 281 h 6244"/>
                <a:gd name="T92" fmla="*/ 2428 w 4668"/>
                <a:gd name="T93" fmla="*/ 126 h 6244"/>
                <a:gd name="T94" fmla="*/ 1988 w 4668"/>
                <a:gd name="T95" fmla="*/ 30 h 6244"/>
                <a:gd name="T96" fmla="*/ 1529 w 4668"/>
                <a:gd name="T97" fmla="*/ 0 h 6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668" h="6244">
                  <a:moveTo>
                    <a:pt x="1529" y="0"/>
                  </a:moveTo>
                  <a:lnTo>
                    <a:pt x="0" y="0"/>
                  </a:lnTo>
                  <a:lnTo>
                    <a:pt x="0" y="1562"/>
                  </a:lnTo>
                  <a:lnTo>
                    <a:pt x="1529" y="1562"/>
                  </a:lnTo>
                  <a:lnTo>
                    <a:pt x="1607" y="1562"/>
                  </a:lnTo>
                  <a:lnTo>
                    <a:pt x="1684" y="1567"/>
                  </a:lnTo>
                  <a:lnTo>
                    <a:pt x="1760" y="1575"/>
                  </a:lnTo>
                  <a:lnTo>
                    <a:pt x="1834" y="1587"/>
                  </a:lnTo>
                  <a:lnTo>
                    <a:pt x="1908" y="1603"/>
                  </a:lnTo>
                  <a:lnTo>
                    <a:pt x="1980" y="1622"/>
                  </a:lnTo>
                  <a:lnTo>
                    <a:pt x="2052" y="1644"/>
                  </a:lnTo>
                  <a:lnTo>
                    <a:pt x="2121" y="1670"/>
                  </a:lnTo>
                  <a:lnTo>
                    <a:pt x="2189" y="1699"/>
                  </a:lnTo>
                  <a:lnTo>
                    <a:pt x="2256" y="1731"/>
                  </a:lnTo>
                  <a:lnTo>
                    <a:pt x="2321" y="1766"/>
                  </a:lnTo>
                  <a:lnTo>
                    <a:pt x="2383" y="1804"/>
                  </a:lnTo>
                  <a:lnTo>
                    <a:pt x="2445" y="1844"/>
                  </a:lnTo>
                  <a:lnTo>
                    <a:pt x="2503" y="1887"/>
                  </a:lnTo>
                  <a:lnTo>
                    <a:pt x="2560" y="1934"/>
                  </a:lnTo>
                  <a:lnTo>
                    <a:pt x="2614" y="1983"/>
                  </a:lnTo>
                  <a:lnTo>
                    <a:pt x="2667" y="2034"/>
                  </a:lnTo>
                  <a:lnTo>
                    <a:pt x="2716" y="2088"/>
                  </a:lnTo>
                  <a:lnTo>
                    <a:pt x="2764" y="2144"/>
                  </a:lnTo>
                  <a:lnTo>
                    <a:pt x="2808" y="2202"/>
                  </a:lnTo>
                  <a:lnTo>
                    <a:pt x="2850" y="2263"/>
                  </a:lnTo>
                  <a:lnTo>
                    <a:pt x="2890" y="2325"/>
                  </a:lnTo>
                  <a:lnTo>
                    <a:pt x="2925" y="2390"/>
                  </a:lnTo>
                  <a:lnTo>
                    <a:pt x="2959" y="2456"/>
                  </a:lnTo>
                  <a:lnTo>
                    <a:pt x="2989" y="2524"/>
                  </a:lnTo>
                  <a:lnTo>
                    <a:pt x="3016" y="2594"/>
                  </a:lnTo>
                  <a:lnTo>
                    <a:pt x="3039" y="2664"/>
                  </a:lnTo>
                  <a:lnTo>
                    <a:pt x="3061" y="2738"/>
                  </a:lnTo>
                  <a:lnTo>
                    <a:pt x="3077" y="2813"/>
                  </a:lnTo>
                  <a:lnTo>
                    <a:pt x="3091" y="2888"/>
                  </a:lnTo>
                  <a:lnTo>
                    <a:pt x="3100" y="2966"/>
                  </a:lnTo>
                  <a:lnTo>
                    <a:pt x="3106" y="3044"/>
                  </a:lnTo>
                  <a:lnTo>
                    <a:pt x="3107" y="3124"/>
                  </a:lnTo>
                  <a:lnTo>
                    <a:pt x="3106" y="3203"/>
                  </a:lnTo>
                  <a:lnTo>
                    <a:pt x="3100" y="3282"/>
                  </a:lnTo>
                  <a:lnTo>
                    <a:pt x="3090" y="3360"/>
                  </a:lnTo>
                  <a:lnTo>
                    <a:pt x="3076" y="3436"/>
                  </a:lnTo>
                  <a:lnTo>
                    <a:pt x="3059" y="3510"/>
                  </a:lnTo>
                  <a:lnTo>
                    <a:pt x="3038" y="3584"/>
                  </a:lnTo>
                  <a:lnTo>
                    <a:pt x="3014" y="3657"/>
                  </a:lnTo>
                  <a:lnTo>
                    <a:pt x="2986" y="3727"/>
                  </a:lnTo>
                  <a:lnTo>
                    <a:pt x="2955" y="3796"/>
                  </a:lnTo>
                  <a:lnTo>
                    <a:pt x="2921" y="3863"/>
                  </a:lnTo>
                  <a:lnTo>
                    <a:pt x="2883" y="3929"/>
                  </a:lnTo>
                  <a:lnTo>
                    <a:pt x="2843" y="3992"/>
                  </a:lnTo>
                  <a:lnTo>
                    <a:pt x="2799" y="4053"/>
                  </a:lnTo>
                  <a:lnTo>
                    <a:pt x="2754" y="4112"/>
                  </a:lnTo>
                  <a:lnTo>
                    <a:pt x="2705" y="4169"/>
                  </a:lnTo>
                  <a:lnTo>
                    <a:pt x="2653" y="4224"/>
                  </a:lnTo>
                  <a:lnTo>
                    <a:pt x="2600" y="4275"/>
                  </a:lnTo>
                  <a:lnTo>
                    <a:pt x="2543" y="4324"/>
                  </a:lnTo>
                  <a:lnTo>
                    <a:pt x="2484" y="4371"/>
                  </a:lnTo>
                  <a:lnTo>
                    <a:pt x="2422" y="4415"/>
                  </a:lnTo>
                  <a:lnTo>
                    <a:pt x="2359" y="4456"/>
                  </a:lnTo>
                  <a:lnTo>
                    <a:pt x="2294" y="4494"/>
                  </a:lnTo>
                  <a:lnTo>
                    <a:pt x="2226" y="4528"/>
                  </a:lnTo>
                  <a:lnTo>
                    <a:pt x="2157" y="4560"/>
                  </a:lnTo>
                  <a:lnTo>
                    <a:pt x="2085" y="4588"/>
                  </a:lnTo>
                  <a:lnTo>
                    <a:pt x="2013" y="4612"/>
                  </a:lnTo>
                  <a:lnTo>
                    <a:pt x="1938" y="4633"/>
                  </a:lnTo>
                  <a:lnTo>
                    <a:pt x="1862" y="4651"/>
                  </a:lnTo>
                  <a:lnTo>
                    <a:pt x="1785" y="4665"/>
                  </a:lnTo>
                  <a:lnTo>
                    <a:pt x="1706" y="4675"/>
                  </a:lnTo>
                  <a:lnTo>
                    <a:pt x="1626" y="4681"/>
                  </a:lnTo>
                  <a:lnTo>
                    <a:pt x="1601" y="4682"/>
                  </a:lnTo>
                  <a:lnTo>
                    <a:pt x="1577" y="4682"/>
                  </a:lnTo>
                  <a:lnTo>
                    <a:pt x="1553" y="4682"/>
                  </a:lnTo>
                  <a:lnTo>
                    <a:pt x="1529" y="4682"/>
                  </a:lnTo>
                  <a:lnTo>
                    <a:pt x="0" y="4682"/>
                  </a:lnTo>
                  <a:lnTo>
                    <a:pt x="0" y="6244"/>
                  </a:lnTo>
                  <a:lnTo>
                    <a:pt x="1529" y="6244"/>
                  </a:lnTo>
                  <a:lnTo>
                    <a:pt x="1551" y="6244"/>
                  </a:lnTo>
                  <a:lnTo>
                    <a:pt x="1572" y="6244"/>
                  </a:lnTo>
                  <a:lnTo>
                    <a:pt x="1594" y="6244"/>
                  </a:lnTo>
                  <a:lnTo>
                    <a:pt x="1617" y="6243"/>
                  </a:lnTo>
                  <a:lnTo>
                    <a:pt x="1638" y="6243"/>
                  </a:lnTo>
                  <a:lnTo>
                    <a:pt x="1660" y="6242"/>
                  </a:lnTo>
                  <a:lnTo>
                    <a:pt x="1683" y="6241"/>
                  </a:lnTo>
                  <a:lnTo>
                    <a:pt x="1704" y="6241"/>
                  </a:lnTo>
                  <a:lnTo>
                    <a:pt x="1864" y="6228"/>
                  </a:lnTo>
                  <a:lnTo>
                    <a:pt x="2022" y="6208"/>
                  </a:lnTo>
                  <a:lnTo>
                    <a:pt x="2177" y="6180"/>
                  </a:lnTo>
                  <a:lnTo>
                    <a:pt x="2330" y="6145"/>
                  </a:lnTo>
                  <a:lnTo>
                    <a:pt x="2478" y="6102"/>
                  </a:lnTo>
                  <a:lnTo>
                    <a:pt x="2624" y="6053"/>
                  </a:lnTo>
                  <a:lnTo>
                    <a:pt x="2766" y="5997"/>
                  </a:lnTo>
                  <a:lnTo>
                    <a:pt x="2905" y="5934"/>
                  </a:lnTo>
                  <a:lnTo>
                    <a:pt x="3040" y="5864"/>
                  </a:lnTo>
                  <a:lnTo>
                    <a:pt x="3171" y="5789"/>
                  </a:lnTo>
                  <a:lnTo>
                    <a:pt x="3297" y="5707"/>
                  </a:lnTo>
                  <a:lnTo>
                    <a:pt x="3420" y="5620"/>
                  </a:lnTo>
                  <a:lnTo>
                    <a:pt x="3538" y="5526"/>
                  </a:lnTo>
                  <a:lnTo>
                    <a:pt x="3651" y="5428"/>
                  </a:lnTo>
                  <a:lnTo>
                    <a:pt x="3759" y="5324"/>
                  </a:lnTo>
                  <a:lnTo>
                    <a:pt x="3862" y="5216"/>
                  </a:lnTo>
                  <a:lnTo>
                    <a:pt x="3960" y="5102"/>
                  </a:lnTo>
                  <a:lnTo>
                    <a:pt x="4052" y="4984"/>
                  </a:lnTo>
                  <a:lnTo>
                    <a:pt x="4138" y="4862"/>
                  </a:lnTo>
                  <a:lnTo>
                    <a:pt x="4220" y="4735"/>
                  </a:lnTo>
                  <a:lnTo>
                    <a:pt x="4295" y="4604"/>
                  </a:lnTo>
                  <a:lnTo>
                    <a:pt x="4363" y="4470"/>
                  </a:lnTo>
                  <a:lnTo>
                    <a:pt x="4425" y="4332"/>
                  </a:lnTo>
                  <a:lnTo>
                    <a:pt x="4480" y="4191"/>
                  </a:lnTo>
                  <a:lnTo>
                    <a:pt x="4529" y="4046"/>
                  </a:lnTo>
                  <a:lnTo>
                    <a:pt x="4570" y="3899"/>
                  </a:lnTo>
                  <a:lnTo>
                    <a:pt x="4605" y="3749"/>
                  </a:lnTo>
                  <a:lnTo>
                    <a:pt x="4633" y="3596"/>
                  </a:lnTo>
                  <a:lnTo>
                    <a:pt x="4652" y="3441"/>
                  </a:lnTo>
                  <a:lnTo>
                    <a:pt x="4664" y="3285"/>
                  </a:lnTo>
                  <a:lnTo>
                    <a:pt x="4668" y="3125"/>
                  </a:lnTo>
                  <a:lnTo>
                    <a:pt x="4664" y="2965"/>
                  </a:lnTo>
                  <a:lnTo>
                    <a:pt x="4653" y="2809"/>
                  </a:lnTo>
                  <a:lnTo>
                    <a:pt x="4634" y="2655"/>
                  </a:lnTo>
                  <a:lnTo>
                    <a:pt x="4607" y="2505"/>
                  </a:lnTo>
                  <a:lnTo>
                    <a:pt x="4573" y="2356"/>
                  </a:lnTo>
                  <a:lnTo>
                    <a:pt x="4533" y="2210"/>
                  </a:lnTo>
                  <a:lnTo>
                    <a:pt x="4485" y="2068"/>
                  </a:lnTo>
                  <a:lnTo>
                    <a:pt x="4432" y="1929"/>
                  </a:lnTo>
                  <a:lnTo>
                    <a:pt x="4373" y="1794"/>
                  </a:lnTo>
                  <a:lnTo>
                    <a:pt x="4306" y="1661"/>
                  </a:lnTo>
                  <a:lnTo>
                    <a:pt x="4234" y="1533"/>
                  </a:lnTo>
                  <a:lnTo>
                    <a:pt x="4156" y="1408"/>
                  </a:lnTo>
                  <a:lnTo>
                    <a:pt x="4072" y="1288"/>
                  </a:lnTo>
                  <a:lnTo>
                    <a:pt x="3984" y="1171"/>
                  </a:lnTo>
                  <a:lnTo>
                    <a:pt x="3891" y="1059"/>
                  </a:lnTo>
                  <a:lnTo>
                    <a:pt x="3791" y="952"/>
                  </a:lnTo>
                  <a:lnTo>
                    <a:pt x="3688" y="849"/>
                  </a:lnTo>
                  <a:lnTo>
                    <a:pt x="3579" y="752"/>
                  </a:lnTo>
                  <a:lnTo>
                    <a:pt x="3467" y="660"/>
                  </a:lnTo>
                  <a:lnTo>
                    <a:pt x="3349" y="573"/>
                  </a:lnTo>
                  <a:lnTo>
                    <a:pt x="3228" y="491"/>
                  </a:lnTo>
                  <a:lnTo>
                    <a:pt x="3103" y="415"/>
                  </a:lnTo>
                  <a:lnTo>
                    <a:pt x="2975" y="345"/>
                  </a:lnTo>
                  <a:lnTo>
                    <a:pt x="2843" y="281"/>
                  </a:lnTo>
                  <a:lnTo>
                    <a:pt x="2707" y="223"/>
                  </a:lnTo>
                  <a:lnTo>
                    <a:pt x="2568" y="171"/>
                  </a:lnTo>
                  <a:lnTo>
                    <a:pt x="2428" y="126"/>
                  </a:lnTo>
                  <a:lnTo>
                    <a:pt x="2283" y="87"/>
                  </a:lnTo>
                  <a:lnTo>
                    <a:pt x="2137" y="56"/>
                  </a:lnTo>
                  <a:lnTo>
                    <a:pt x="1988" y="30"/>
                  </a:lnTo>
                  <a:lnTo>
                    <a:pt x="1837" y="13"/>
                  </a:lnTo>
                  <a:lnTo>
                    <a:pt x="1684" y="2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1705">
                <a:solidFill>
                  <a:schemeClr val="accent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439877" y="4563378"/>
              <a:ext cx="604572" cy="647060"/>
            </a:xfrm>
            <a:prstGeom prst="rect">
              <a:avLst/>
            </a:prstGeom>
            <a:noFill/>
          </p:spPr>
          <p:txBody>
            <a:bodyPr wrap="none" lIns="91400" tIns="45700" rIns="91400" bIns="45700" rtlCol="0">
              <a:spAutoFit/>
            </a:bodyPr>
            <a:lstStyle/>
            <a:p>
              <a:r>
                <a:rPr lang="en-US" altLang="zh-CN" sz="3605" b="1" dirty="0">
                  <a:solidFill>
                    <a:schemeClr val="accent3"/>
                  </a:solidFill>
                  <a:latin typeface="Agency FB" panose="020B0503020202020204" pitchFamily="34" charset="0"/>
                  <a:ea typeface="+mj-ea"/>
                </a:rPr>
                <a:t>02</a:t>
              </a:r>
              <a:endParaRPr lang="zh-CN" altLang="en-US" sz="3605" b="1" dirty="0">
                <a:solidFill>
                  <a:schemeClr val="accent3"/>
                </a:solidFill>
                <a:latin typeface="Agency FB" panose="020B0503020202020204" pitchFamily="34" charset="0"/>
                <a:ea typeface="+mj-ea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752877BB-C3E7-4E4A-BF13-FF332F6613DE}"/>
              </a:ext>
            </a:extLst>
          </p:cNvPr>
          <p:cNvGrpSpPr/>
          <p:nvPr/>
        </p:nvGrpSpPr>
        <p:grpSpPr>
          <a:xfrm>
            <a:off x="6063887" y="3855560"/>
            <a:ext cx="1503012" cy="2011131"/>
            <a:chOff x="6063887" y="3855560"/>
            <a:chExt cx="1503012" cy="2011131"/>
          </a:xfrm>
        </p:grpSpPr>
        <p:sp>
          <p:nvSpPr>
            <p:cNvPr id="55" name="Freeform 15"/>
            <p:cNvSpPr/>
            <p:nvPr/>
          </p:nvSpPr>
          <p:spPr bwMode="auto">
            <a:xfrm flipH="1">
              <a:off x="6063887" y="3855560"/>
              <a:ext cx="1503012" cy="2011131"/>
            </a:xfrm>
            <a:custGeom>
              <a:avLst/>
              <a:gdLst>
                <a:gd name="T0" fmla="*/ 0 w 4668"/>
                <a:gd name="T1" fmla="*/ 1562 h 6244"/>
                <a:gd name="T2" fmla="*/ 1684 w 4668"/>
                <a:gd name="T3" fmla="*/ 1567 h 6244"/>
                <a:gd name="T4" fmla="*/ 1908 w 4668"/>
                <a:gd name="T5" fmla="*/ 1603 h 6244"/>
                <a:gd name="T6" fmla="*/ 2121 w 4668"/>
                <a:gd name="T7" fmla="*/ 1670 h 6244"/>
                <a:gd name="T8" fmla="*/ 2321 w 4668"/>
                <a:gd name="T9" fmla="*/ 1766 h 6244"/>
                <a:gd name="T10" fmla="*/ 2503 w 4668"/>
                <a:gd name="T11" fmla="*/ 1887 h 6244"/>
                <a:gd name="T12" fmla="*/ 2667 w 4668"/>
                <a:gd name="T13" fmla="*/ 2034 h 6244"/>
                <a:gd name="T14" fmla="*/ 2808 w 4668"/>
                <a:gd name="T15" fmla="*/ 2202 h 6244"/>
                <a:gd name="T16" fmla="*/ 2925 w 4668"/>
                <a:gd name="T17" fmla="*/ 2390 h 6244"/>
                <a:gd name="T18" fmla="*/ 3016 w 4668"/>
                <a:gd name="T19" fmla="*/ 2594 h 6244"/>
                <a:gd name="T20" fmla="*/ 3077 w 4668"/>
                <a:gd name="T21" fmla="*/ 2813 h 6244"/>
                <a:gd name="T22" fmla="*/ 3106 w 4668"/>
                <a:gd name="T23" fmla="*/ 3044 h 6244"/>
                <a:gd name="T24" fmla="*/ 3100 w 4668"/>
                <a:gd name="T25" fmla="*/ 3282 h 6244"/>
                <a:gd name="T26" fmla="*/ 3059 w 4668"/>
                <a:gd name="T27" fmla="*/ 3510 h 6244"/>
                <a:gd name="T28" fmla="*/ 2986 w 4668"/>
                <a:gd name="T29" fmla="*/ 3727 h 6244"/>
                <a:gd name="T30" fmla="*/ 2883 w 4668"/>
                <a:gd name="T31" fmla="*/ 3929 h 6244"/>
                <a:gd name="T32" fmla="*/ 2754 w 4668"/>
                <a:gd name="T33" fmla="*/ 4112 h 6244"/>
                <a:gd name="T34" fmla="*/ 2600 w 4668"/>
                <a:gd name="T35" fmla="*/ 4275 h 6244"/>
                <a:gd name="T36" fmla="*/ 2422 w 4668"/>
                <a:gd name="T37" fmla="*/ 4415 h 6244"/>
                <a:gd name="T38" fmla="*/ 2226 w 4668"/>
                <a:gd name="T39" fmla="*/ 4528 h 6244"/>
                <a:gd name="T40" fmla="*/ 2013 w 4668"/>
                <a:gd name="T41" fmla="*/ 4612 h 6244"/>
                <a:gd name="T42" fmla="*/ 1785 w 4668"/>
                <a:gd name="T43" fmla="*/ 4665 h 6244"/>
                <a:gd name="T44" fmla="*/ 1601 w 4668"/>
                <a:gd name="T45" fmla="*/ 4682 h 6244"/>
                <a:gd name="T46" fmla="*/ 1529 w 4668"/>
                <a:gd name="T47" fmla="*/ 4682 h 6244"/>
                <a:gd name="T48" fmla="*/ 1529 w 4668"/>
                <a:gd name="T49" fmla="*/ 6244 h 6244"/>
                <a:gd name="T50" fmla="*/ 1594 w 4668"/>
                <a:gd name="T51" fmla="*/ 6244 h 6244"/>
                <a:gd name="T52" fmla="*/ 1660 w 4668"/>
                <a:gd name="T53" fmla="*/ 6242 h 6244"/>
                <a:gd name="T54" fmla="*/ 1864 w 4668"/>
                <a:gd name="T55" fmla="*/ 6228 h 6244"/>
                <a:gd name="T56" fmla="*/ 2330 w 4668"/>
                <a:gd name="T57" fmla="*/ 6145 h 6244"/>
                <a:gd name="T58" fmla="*/ 2766 w 4668"/>
                <a:gd name="T59" fmla="*/ 5997 h 6244"/>
                <a:gd name="T60" fmla="*/ 3171 w 4668"/>
                <a:gd name="T61" fmla="*/ 5789 h 6244"/>
                <a:gd name="T62" fmla="*/ 3538 w 4668"/>
                <a:gd name="T63" fmla="*/ 5526 h 6244"/>
                <a:gd name="T64" fmla="*/ 3862 w 4668"/>
                <a:gd name="T65" fmla="*/ 5216 h 6244"/>
                <a:gd name="T66" fmla="*/ 4138 w 4668"/>
                <a:gd name="T67" fmla="*/ 4862 h 6244"/>
                <a:gd name="T68" fmla="*/ 4363 w 4668"/>
                <a:gd name="T69" fmla="*/ 4470 h 6244"/>
                <a:gd name="T70" fmla="*/ 4529 w 4668"/>
                <a:gd name="T71" fmla="*/ 4046 h 6244"/>
                <a:gd name="T72" fmla="*/ 4633 w 4668"/>
                <a:gd name="T73" fmla="*/ 3596 h 6244"/>
                <a:gd name="T74" fmla="*/ 4668 w 4668"/>
                <a:gd name="T75" fmla="*/ 3125 h 6244"/>
                <a:gd name="T76" fmla="*/ 4634 w 4668"/>
                <a:gd name="T77" fmla="*/ 2655 h 6244"/>
                <a:gd name="T78" fmla="*/ 4533 w 4668"/>
                <a:gd name="T79" fmla="*/ 2210 h 6244"/>
                <a:gd name="T80" fmla="*/ 4373 w 4668"/>
                <a:gd name="T81" fmla="*/ 1794 h 6244"/>
                <a:gd name="T82" fmla="*/ 4156 w 4668"/>
                <a:gd name="T83" fmla="*/ 1408 h 6244"/>
                <a:gd name="T84" fmla="*/ 3891 w 4668"/>
                <a:gd name="T85" fmla="*/ 1059 h 6244"/>
                <a:gd name="T86" fmla="*/ 3579 w 4668"/>
                <a:gd name="T87" fmla="*/ 752 h 6244"/>
                <a:gd name="T88" fmla="*/ 3228 w 4668"/>
                <a:gd name="T89" fmla="*/ 491 h 6244"/>
                <a:gd name="T90" fmla="*/ 2843 w 4668"/>
                <a:gd name="T91" fmla="*/ 281 h 6244"/>
                <a:gd name="T92" fmla="*/ 2428 w 4668"/>
                <a:gd name="T93" fmla="*/ 126 h 6244"/>
                <a:gd name="T94" fmla="*/ 1988 w 4668"/>
                <a:gd name="T95" fmla="*/ 30 h 6244"/>
                <a:gd name="T96" fmla="*/ 1529 w 4668"/>
                <a:gd name="T97" fmla="*/ 0 h 6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668" h="6244">
                  <a:moveTo>
                    <a:pt x="1529" y="0"/>
                  </a:moveTo>
                  <a:lnTo>
                    <a:pt x="0" y="0"/>
                  </a:lnTo>
                  <a:lnTo>
                    <a:pt x="0" y="1562"/>
                  </a:lnTo>
                  <a:lnTo>
                    <a:pt x="1529" y="1562"/>
                  </a:lnTo>
                  <a:lnTo>
                    <a:pt x="1607" y="1562"/>
                  </a:lnTo>
                  <a:lnTo>
                    <a:pt x="1684" y="1567"/>
                  </a:lnTo>
                  <a:lnTo>
                    <a:pt x="1760" y="1575"/>
                  </a:lnTo>
                  <a:lnTo>
                    <a:pt x="1834" y="1587"/>
                  </a:lnTo>
                  <a:lnTo>
                    <a:pt x="1908" y="1603"/>
                  </a:lnTo>
                  <a:lnTo>
                    <a:pt x="1980" y="1622"/>
                  </a:lnTo>
                  <a:lnTo>
                    <a:pt x="2052" y="1644"/>
                  </a:lnTo>
                  <a:lnTo>
                    <a:pt x="2121" y="1670"/>
                  </a:lnTo>
                  <a:lnTo>
                    <a:pt x="2189" y="1699"/>
                  </a:lnTo>
                  <a:lnTo>
                    <a:pt x="2256" y="1731"/>
                  </a:lnTo>
                  <a:lnTo>
                    <a:pt x="2321" y="1766"/>
                  </a:lnTo>
                  <a:lnTo>
                    <a:pt x="2383" y="1804"/>
                  </a:lnTo>
                  <a:lnTo>
                    <a:pt x="2445" y="1844"/>
                  </a:lnTo>
                  <a:lnTo>
                    <a:pt x="2503" y="1887"/>
                  </a:lnTo>
                  <a:lnTo>
                    <a:pt x="2560" y="1934"/>
                  </a:lnTo>
                  <a:lnTo>
                    <a:pt x="2614" y="1983"/>
                  </a:lnTo>
                  <a:lnTo>
                    <a:pt x="2667" y="2034"/>
                  </a:lnTo>
                  <a:lnTo>
                    <a:pt x="2716" y="2088"/>
                  </a:lnTo>
                  <a:lnTo>
                    <a:pt x="2764" y="2144"/>
                  </a:lnTo>
                  <a:lnTo>
                    <a:pt x="2808" y="2202"/>
                  </a:lnTo>
                  <a:lnTo>
                    <a:pt x="2850" y="2263"/>
                  </a:lnTo>
                  <a:lnTo>
                    <a:pt x="2890" y="2325"/>
                  </a:lnTo>
                  <a:lnTo>
                    <a:pt x="2925" y="2390"/>
                  </a:lnTo>
                  <a:lnTo>
                    <a:pt x="2959" y="2456"/>
                  </a:lnTo>
                  <a:lnTo>
                    <a:pt x="2989" y="2524"/>
                  </a:lnTo>
                  <a:lnTo>
                    <a:pt x="3016" y="2594"/>
                  </a:lnTo>
                  <a:lnTo>
                    <a:pt x="3039" y="2664"/>
                  </a:lnTo>
                  <a:lnTo>
                    <a:pt x="3061" y="2738"/>
                  </a:lnTo>
                  <a:lnTo>
                    <a:pt x="3077" y="2813"/>
                  </a:lnTo>
                  <a:lnTo>
                    <a:pt x="3091" y="2888"/>
                  </a:lnTo>
                  <a:lnTo>
                    <a:pt x="3100" y="2966"/>
                  </a:lnTo>
                  <a:lnTo>
                    <a:pt x="3106" y="3044"/>
                  </a:lnTo>
                  <a:lnTo>
                    <a:pt x="3107" y="3124"/>
                  </a:lnTo>
                  <a:lnTo>
                    <a:pt x="3106" y="3203"/>
                  </a:lnTo>
                  <a:lnTo>
                    <a:pt x="3100" y="3282"/>
                  </a:lnTo>
                  <a:lnTo>
                    <a:pt x="3090" y="3360"/>
                  </a:lnTo>
                  <a:lnTo>
                    <a:pt x="3076" y="3436"/>
                  </a:lnTo>
                  <a:lnTo>
                    <a:pt x="3059" y="3510"/>
                  </a:lnTo>
                  <a:lnTo>
                    <a:pt x="3038" y="3584"/>
                  </a:lnTo>
                  <a:lnTo>
                    <a:pt x="3014" y="3657"/>
                  </a:lnTo>
                  <a:lnTo>
                    <a:pt x="2986" y="3727"/>
                  </a:lnTo>
                  <a:lnTo>
                    <a:pt x="2955" y="3796"/>
                  </a:lnTo>
                  <a:lnTo>
                    <a:pt x="2921" y="3863"/>
                  </a:lnTo>
                  <a:lnTo>
                    <a:pt x="2883" y="3929"/>
                  </a:lnTo>
                  <a:lnTo>
                    <a:pt x="2843" y="3992"/>
                  </a:lnTo>
                  <a:lnTo>
                    <a:pt x="2799" y="4053"/>
                  </a:lnTo>
                  <a:lnTo>
                    <a:pt x="2754" y="4112"/>
                  </a:lnTo>
                  <a:lnTo>
                    <a:pt x="2705" y="4169"/>
                  </a:lnTo>
                  <a:lnTo>
                    <a:pt x="2653" y="4224"/>
                  </a:lnTo>
                  <a:lnTo>
                    <a:pt x="2600" y="4275"/>
                  </a:lnTo>
                  <a:lnTo>
                    <a:pt x="2543" y="4324"/>
                  </a:lnTo>
                  <a:lnTo>
                    <a:pt x="2484" y="4371"/>
                  </a:lnTo>
                  <a:lnTo>
                    <a:pt x="2422" y="4415"/>
                  </a:lnTo>
                  <a:lnTo>
                    <a:pt x="2359" y="4456"/>
                  </a:lnTo>
                  <a:lnTo>
                    <a:pt x="2294" y="4494"/>
                  </a:lnTo>
                  <a:lnTo>
                    <a:pt x="2226" y="4528"/>
                  </a:lnTo>
                  <a:lnTo>
                    <a:pt x="2157" y="4560"/>
                  </a:lnTo>
                  <a:lnTo>
                    <a:pt x="2085" y="4588"/>
                  </a:lnTo>
                  <a:lnTo>
                    <a:pt x="2013" y="4612"/>
                  </a:lnTo>
                  <a:lnTo>
                    <a:pt x="1938" y="4633"/>
                  </a:lnTo>
                  <a:lnTo>
                    <a:pt x="1862" y="4651"/>
                  </a:lnTo>
                  <a:lnTo>
                    <a:pt x="1785" y="4665"/>
                  </a:lnTo>
                  <a:lnTo>
                    <a:pt x="1706" y="4675"/>
                  </a:lnTo>
                  <a:lnTo>
                    <a:pt x="1626" y="4681"/>
                  </a:lnTo>
                  <a:lnTo>
                    <a:pt x="1601" y="4682"/>
                  </a:lnTo>
                  <a:lnTo>
                    <a:pt x="1577" y="4682"/>
                  </a:lnTo>
                  <a:lnTo>
                    <a:pt x="1553" y="4682"/>
                  </a:lnTo>
                  <a:lnTo>
                    <a:pt x="1529" y="4682"/>
                  </a:lnTo>
                  <a:lnTo>
                    <a:pt x="0" y="4682"/>
                  </a:lnTo>
                  <a:lnTo>
                    <a:pt x="0" y="6244"/>
                  </a:lnTo>
                  <a:lnTo>
                    <a:pt x="1529" y="6244"/>
                  </a:lnTo>
                  <a:lnTo>
                    <a:pt x="1551" y="6244"/>
                  </a:lnTo>
                  <a:lnTo>
                    <a:pt x="1572" y="6244"/>
                  </a:lnTo>
                  <a:lnTo>
                    <a:pt x="1594" y="6244"/>
                  </a:lnTo>
                  <a:lnTo>
                    <a:pt x="1617" y="6243"/>
                  </a:lnTo>
                  <a:lnTo>
                    <a:pt x="1638" y="6243"/>
                  </a:lnTo>
                  <a:lnTo>
                    <a:pt x="1660" y="6242"/>
                  </a:lnTo>
                  <a:lnTo>
                    <a:pt x="1683" y="6241"/>
                  </a:lnTo>
                  <a:lnTo>
                    <a:pt x="1704" y="6241"/>
                  </a:lnTo>
                  <a:lnTo>
                    <a:pt x="1864" y="6228"/>
                  </a:lnTo>
                  <a:lnTo>
                    <a:pt x="2022" y="6208"/>
                  </a:lnTo>
                  <a:lnTo>
                    <a:pt x="2177" y="6180"/>
                  </a:lnTo>
                  <a:lnTo>
                    <a:pt x="2330" y="6145"/>
                  </a:lnTo>
                  <a:lnTo>
                    <a:pt x="2478" y="6102"/>
                  </a:lnTo>
                  <a:lnTo>
                    <a:pt x="2624" y="6053"/>
                  </a:lnTo>
                  <a:lnTo>
                    <a:pt x="2766" y="5997"/>
                  </a:lnTo>
                  <a:lnTo>
                    <a:pt x="2905" y="5934"/>
                  </a:lnTo>
                  <a:lnTo>
                    <a:pt x="3040" y="5864"/>
                  </a:lnTo>
                  <a:lnTo>
                    <a:pt x="3171" y="5789"/>
                  </a:lnTo>
                  <a:lnTo>
                    <a:pt x="3297" y="5707"/>
                  </a:lnTo>
                  <a:lnTo>
                    <a:pt x="3420" y="5620"/>
                  </a:lnTo>
                  <a:lnTo>
                    <a:pt x="3538" y="5526"/>
                  </a:lnTo>
                  <a:lnTo>
                    <a:pt x="3651" y="5428"/>
                  </a:lnTo>
                  <a:lnTo>
                    <a:pt x="3759" y="5324"/>
                  </a:lnTo>
                  <a:lnTo>
                    <a:pt x="3862" y="5216"/>
                  </a:lnTo>
                  <a:lnTo>
                    <a:pt x="3960" y="5102"/>
                  </a:lnTo>
                  <a:lnTo>
                    <a:pt x="4052" y="4984"/>
                  </a:lnTo>
                  <a:lnTo>
                    <a:pt x="4138" y="4862"/>
                  </a:lnTo>
                  <a:lnTo>
                    <a:pt x="4220" y="4735"/>
                  </a:lnTo>
                  <a:lnTo>
                    <a:pt x="4295" y="4604"/>
                  </a:lnTo>
                  <a:lnTo>
                    <a:pt x="4363" y="4470"/>
                  </a:lnTo>
                  <a:lnTo>
                    <a:pt x="4425" y="4332"/>
                  </a:lnTo>
                  <a:lnTo>
                    <a:pt x="4480" y="4191"/>
                  </a:lnTo>
                  <a:lnTo>
                    <a:pt x="4529" y="4046"/>
                  </a:lnTo>
                  <a:lnTo>
                    <a:pt x="4570" y="3899"/>
                  </a:lnTo>
                  <a:lnTo>
                    <a:pt x="4605" y="3749"/>
                  </a:lnTo>
                  <a:lnTo>
                    <a:pt x="4633" y="3596"/>
                  </a:lnTo>
                  <a:lnTo>
                    <a:pt x="4652" y="3441"/>
                  </a:lnTo>
                  <a:lnTo>
                    <a:pt x="4664" y="3285"/>
                  </a:lnTo>
                  <a:lnTo>
                    <a:pt x="4668" y="3125"/>
                  </a:lnTo>
                  <a:lnTo>
                    <a:pt x="4664" y="2965"/>
                  </a:lnTo>
                  <a:lnTo>
                    <a:pt x="4653" y="2809"/>
                  </a:lnTo>
                  <a:lnTo>
                    <a:pt x="4634" y="2655"/>
                  </a:lnTo>
                  <a:lnTo>
                    <a:pt x="4607" y="2505"/>
                  </a:lnTo>
                  <a:lnTo>
                    <a:pt x="4573" y="2356"/>
                  </a:lnTo>
                  <a:lnTo>
                    <a:pt x="4533" y="2210"/>
                  </a:lnTo>
                  <a:lnTo>
                    <a:pt x="4485" y="2068"/>
                  </a:lnTo>
                  <a:lnTo>
                    <a:pt x="4432" y="1929"/>
                  </a:lnTo>
                  <a:lnTo>
                    <a:pt x="4373" y="1794"/>
                  </a:lnTo>
                  <a:lnTo>
                    <a:pt x="4306" y="1661"/>
                  </a:lnTo>
                  <a:lnTo>
                    <a:pt x="4234" y="1533"/>
                  </a:lnTo>
                  <a:lnTo>
                    <a:pt x="4156" y="1408"/>
                  </a:lnTo>
                  <a:lnTo>
                    <a:pt x="4072" y="1288"/>
                  </a:lnTo>
                  <a:lnTo>
                    <a:pt x="3984" y="1171"/>
                  </a:lnTo>
                  <a:lnTo>
                    <a:pt x="3891" y="1059"/>
                  </a:lnTo>
                  <a:lnTo>
                    <a:pt x="3791" y="952"/>
                  </a:lnTo>
                  <a:lnTo>
                    <a:pt x="3688" y="849"/>
                  </a:lnTo>
                  <a:lnTo>
                    <a:pt x="3579" y="752"/>
                  </a:lnTo>
                  <a:lnTo>
                    <a:pt x="3467" y="660"/>
                  </a:lnTo>
                  <a:lnTo>
                    <a:pt x="3349" y="573"/>
                  </a:lnTo>
                  <a:lnTo>
                    <a:pt x="3228" y="491"/>
                  </a:lnTo>
                  <a:lnTo>
                    <a:pt x="3103" y="415"/>
                  </a:lnTo>
                  <a:lnTo>
                    <a:pt x="2975" y="345"/>
                  </a:lnTo>
                  <a:lnTo>
                    <a:pt x="2843" y="281"/>
                  </a:lnTo>
                  <a:lnTo>
                    <a:pt x="2707" y="223"/>
                  </a:lnTo>
                  <a:lnTo>
                    <a:pt x="2568" y="171"/>
                  </a:lnTo>
                  <a:lnTo>
                    <a:pt x="2428" y="126"/>
                  </a:lnTo>
                  <a:lnTo>
                    <a:pt x="2283" y="87"/>
                  </a:lnTo>
                  <a:lnTo>
                    <a:pt x="2137" y="56"/>
                  </a:lnTo>
                  <a:lnTo>
                    <a:pt x="1988" y="30"/>
                  </a:lnTo>
                  <a:lnTo>
                    <a:pt x="1837" y="13"/>
                  </a:lnTo>
                  <a:lnTo>
                    <a:pt x="1684" y="2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1705">
                <a:solidFill>
                  <a:schemeClr val="accent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6724984" y="4563378"/>
              <a:ext cx="610984" cy="647060"/>
            </a:xfrm>
            <a:prstGeom prst="rect">
              <a:avLst/>
            </a:prstGeom>
            <a:noFill/>
          </p:spPr>
          <p:txBody>
            <a:bodyPr wrap="none" lIns="91400" tIns="45700" rIns="91400" bIns="45700" rtlCol="0">
              <a:spAutoFit/>
            </a:bodyPr>
            <a:lstStyle/>
            <a:p>
              <a:r>
                <a:rPr lang="en-US" altLang="zh-CN" sz="3605" b="1" dirty="0">
                  <a:solidFill>
                    <a:schemeClr val="accent3"/>
                  </a:solidFill>
                  <a:latin typeface="Agency FB" panose="020B0503020202020204" pitchFamily="34" charset="0"/>
                  <a:ea typeface="+mj-ea"/>
                </a:rPr>
                <a:t>04</a:t>
              </a:r>
              <a:endParaRPr lang="zh-CN" altLang="en-US" sz="3605" b="1" dirty="0">
                <a:solidFill>
                  <a:schemeClr val="accent3"/>
                </a:solidFill>
                <a:latin typeface="Agency FB" panose="020B0503020202020204" pitchFamily="34" charset="0"/>
                <a:ea typeface="+mj-ea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335361" y="260648"/>
            <a:ext cx="6514657" cy="762712"/>
            <a:chOff x="674782" y="271524"/>
            <a:chExt cx="4885993" cy="572034"/>
          </a:xfrm>
        </p:grpSpPr>
        <p:grpSp>
          <p:nvGrpSpPr>
            <p:cNvPr id="22" name="组合 21"/>
            <p:cNvGrpSpPr/>
            <p:nvPr/>
          </p:nvGrpSpPr>
          <p:grpSpPr>
            <a:xfrm>
              <a:off x="674782" y="271524"/>
              <a:ext cx="4885993" cy="454674"/>
              <a:chOff x="5402407" y="1247256"/>
              <a:chExt cx="4885993" cy="454674"/>
            </a:xfrm>
          </p:grpSpPr>
          <p:sp>
            <p:nvSpPr>
              <p:cNvPr id="24" name="文本框 23"/>
              <p:cNvSpPr txBox="1"/>
              <p:nvPr/>
            </p:nvSpPr>
            <p:spPr>
              <a:xfrm>
                <a:off x="5402407" y="1247256"/>
                <a:ext cx="3295317" cy="3154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2135" b="1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Trang book </a:t>
                </a:r>
                <a:r>
                  <a:rPr lang="en-US" altLang="zh-CN" sz="2135" b="1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ve</a:t>
                </a:r>
                <a:r>
                  <a:rPr lang="en-US" altLang="zh-CN" sz="2135" b="1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́</a:t>
                </a:r>
                <a:endParaRPr lang="zh-CN" altLang="en-US" sz="213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5402408" y="1531258"/>
                <a:ext cx="4885992" cy="1706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Book quá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trời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ve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́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đê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̉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đi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tùm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lum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nơi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trên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thê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́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giới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nào</a:t>
                </a:r>
                <a:endParaRPr lang="en-US" altLang="zh-CN" sz="80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cxnSp>
          <p:nvCxnSpPr>
            <p:cNvPr id="23" name="直接连接符 22"/>
            <p:cNvCxnSpPr/>
            <p:nvPr/>
          </p:nvCxnSpPr>
          <p:spPr>
            <a:xfrm>
              <a:off x="781462" y="843558"/>
              <a:ext cx="628238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0D95509-D082-472D-9565-9AAD353FFFFC}"/>
              </a:ext>
            </a:extLst>
          </p:cNvPr>
          <p:cNvGrpSpPr/>
          <p:nvPr/>
        </p:nvGrpSpPr>
        <p:grpSpPr>
          <a:xfrm>
            <a:off x="1611085" y="2087978"/>
            <a:ext cx="2510971" cy="678156"/>
            <a:chOff x="1611085" y="2087978"/>
            <a:chExt cx="2510971" cy="678156"/>
          </a:xfrm>
        </p:grpSpPr>
        <p:sp>
          <p:nvSpPr>
            <p:cNvPr id="26" name="矩形 25"/>
            <p:cNvSpPr/>
            <p:nvPr/>
          </p:nvSpPr>
          <p:spPr>
            <a:xfrm>
              <a:off x="2194560" y="2429255"/>
              <a:ext cx="1682164" cy="336879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Welcome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1611085" y="2087978"/>
              <a:ext cx="2510971" cy="377190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Giới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thiệu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vê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̀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trang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B9B4B80-6BBE-40D4-BB8A-DCDC9CEE8823}"/>
              </a:ext>
            </a:extLst>
          </p:cNvPr>
          <p:cNvGrpSpPr/>
          <p:nvPr/>
        </p:nvGrpSpPr>
        <p:grpSpPr>
          <a:xfrm>
            <a:off x="7835308" y="2087977"/>
            <a:ext cx="2992349" cy="674695"/>
            <a:chOff x="7835308" y="2087977"/>
            <a:chExt cx="2992349" cy="674695"/>
          </a:xfrm>
        </p:grpSpPr>
        <p:sp>
          <p:nvSpPr>
            <p:cNvPr id="28" name="矩形 27"/>
            <p:cNvSpPr/>
            <p:nvPr/>
          </p:nvSpPr>
          <p:spPr>
            <a:xfrm>
              <a:off x="8118685" y="2429255"/>
              <a:ext cx="1934520" cy="333417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Best place to go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7835308" y="2087977"/>
              <a:ext cx="2992349" cy="377190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Nơi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tuyệt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đê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̉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đi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98DE9FE-7237-4646-A33B-D29C2E017D63}"/>
              </a:ext>
            </a:extLst>
          </p:cNvPr>
          <p:cNvGrpSpPr/>
          <p:nvPr/>
        </p:nvGrpSpPr>
        <p:grpSpPr>
          <a:xfrm>
            <a:off x="1942204" y="4362420"/>
            <a:ext cx="2179852" cy="674693"/>
            <a:chOff x="1942204" y="4362420"/>
            <a:chExt cx="2179852" cy="674693"/>
          </a:xfrm>
        </p:grpSpPr>
        <p:sp>
          <p:nvSpPr>
            <p:cNvPr id="30" name="矩形 29"/>
            <p:cNvSpPr/>
            <p:nvPr/>
          </p:nvSpPr>
          <p:spPr>
            <a:xfrm>
              <a:off x="1942204" y="4703696"/>
              <a:ext cx="1934520" cy="333417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Liên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hê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̣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với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chủ web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138795" y="4362420"/>
              <a:ext cx="1983261" cy="377190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contact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188DF06-E689-45FD-9208-80D4800002BE}"/>
              </a:ext>
            </a:extLst>
          </p:cNvPr>
          <p:cNvGrpSpPr/>
          <p:nvPr/>
        </p:nvGrpSpPr>
        <p:grpSpPr>
          <a:xfrm>
            <a:off x="7939050" y="4362419"/>
            <a:ext cx="2656379" cy="674694"/>
            <a:chOff x="7939050" y="4362419"/>
            <a:chExt cx="2656379" cy="674694"/>
          </a:xfrm>
        </p:grpSpPr>
        <p:sp>
          <p:nvSpPr>
            <p:cNvPr id="32" name="矩形 31"/>
            <p:cNvSpPr/>
            <p:nvPr/>
          </p:nvSpPr>
          <p:spPr>
            <a:xfrm>
              <a:off x="8118685" y="4703696"/>
              <a:ext cx="1934520" cy="333417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Popular tour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7939050" y="4362419"/>
              <a:ext cx="2656379" cy="377190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Các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tour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nổi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tiếng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35" name="Picture 2" descr="Tiêm kích F-16 rượt đuổi máy bay tư nhân trên không phận cấm ở Washington  D.C | baotintuc.vn">
            <a:extLst>
              <a:ext uri="{FF2B5EF4-FFF2-40B4-BE49-F238E27FC236}">
                <a16:creationId xmlns:a16="http://schemas.microsoft.com/office/drawing/2014/main" id="{0D328510-875C-4819-9C2E-E5B609FBE4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8892">
            <a:off x="20488845" y="1824602"/>
            <a:ext cx="5704528" cy="3208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09FAF69C-9CB8-4018-B417-9D823E703720}"/>
              </a:ext>
            </a:extLst>
          </p:cNvPr>
          <p:cNvGrpSpPr/>
          <p:nvPr/>
        </p:nvGrpSpPr>
        <p:grpSpPr>
          <a:xfrm>
            <a:off x="-6408483" y="2386471"/>
            <a:ext cx="4042571" cy="1035194"/>
            <a:chOff x="1541717" y="2386471"/>
            <a:chExt cx="4042571" cy="1035194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166D8F8-96DB-4E81-BD10-EC924A2B83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03333" y="2386471"/>
              <a:ext cx="480955" cy="4809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38" name="Line 40">
              <a:extLst>
                <a:ext uri="{FF2B5EF4-FFF2-40B4-BE49-F238E27FC236}">
                  <a16:creationId xmlns:a16="http://schemas.microsoft.com/office/drawing/2014/main" id="{91437D0B-AFBA-42A4-B8C9-6C5FB29B0D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456675" y="2628113"/>
              <a:ext cx="2646660" cy="0"/>
            </a:xfrm>
            <a:prstGeom prst="line">
              <a:avLst/>
            </a:prstGeom>
            <a:noFill/>
            <a:ln w="6350" cap="flat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39" name="淘宝店chenying0907 106">
              <a:extLst>
                <a:ext uri="{FF2B5EF4-FFF2-40B4-BE49-F238E27FC236}">
                  <a16:creationId xmlns:a16="http://schemas.microsoft.com/office/drawing/2014/main" id="{EBEA7F3E-CD93-4A16-8FCD-044CAAB9A970}"/>
                </a:ext>
              </a:extLst>
            </p:cNvPr>
            <p:cNvSpPr/>
            <p:nvPr/>
          </p:nvSpPr>
          <p:spPr>
            <a:xfrm>
              <a:off x="1541717" y="2466763"/>
              <a:ext cx="874475" cy="692027"/>
            </a:xfrm>
            <a:prstGeom prst="rect">
              <a:avLst/>
            </a:prstGeom>
          </p:spPr>
          <p:txBody>
            <a:bodyPr wrap="square" lIns="121899" tIns="60949" rIns="121899" bIns="60949">
              <a:spAutoFit/>
            </a:bodyPr>
            <a:lstStyle/>
            <a:p>
              <a:pPr algn="ctr"/>
              <a:r>
                <a:rPr lang="en-US" altLang="zh-CN" sz="3695" dirty="0">
                  <a:ln w="6350">
                    <a:noFill/>
                  </a:ln>
                  <a:solidFill>
                    <a:schemeClr val="accent1"/>
                  </a:solidFill>
                  <a:latin typeface="Agency FB" panose="020B0503020202020204" pitchFamily="34" charset="0"/>
                  <a:ea typeface="微软雅黑" panose="020B0503020204020204" charset="-122"/>
                </a:rPr>
                <a:t>01</a:t>
              </a:r>
              <a:endParaRPr lang="zh-CN" altLang="en-US" sz="3695" dirty="0">
                <a:ln w="6350">
                  <a:noFill/>
                </a:ln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40" name="淘宝店chenying0907 24">
              <a:extLst>
                <a:ext uri="{FF2B5EF4-FFF2-40B4-BE49-F238E27FC236}">
                  <a16:creationId xmlns:a16="http://schemas.microsoft.com/office/drawing/2014/main" id="{A6DB1775-EEE3-40B1-8E0C-BEF3FBCF1A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31294" y="2535194"/>
              <a:ext cx="234805" cy="221681"/>
            </a:xfrm>
            <a:custGeom>
              <a:avLst/>
              <a:gdLst>
                <a:gd name="T0" fmla="*/ 48 w 98"/>
                <a:gd name="T1" fmla="*/ 24 h 92"/>
                <a:gd name="T2" fmla="*/ 50 w 98"/>
                <a:gd name="T3" fmla="*/ 53 h 92"/>
                <a:gd name="T4" fmla="*/ 52 w 98"/>
                <a:gd name="T5" fmla="*/ 17 h 92"/>
                <a:gd name="T6" fmla="*/ 48 w 98"/>
                <a:gd name="T7" fmla="*/ 16 h 92"/>
                <a:gd name="T8" fmla="*/ 41 w 98"/>
                <a:gd name="T9" fmla="*/ 28 h 92"/>
                <a:gd name="T10" fmla="*/ 94 w 98"/>
                <a:gd name="T11" fmla="*/ 12 h 92"/>
                <a:gd name="T12" fmla="*/ 84 w 98"/>
                <a:gd name="T13" fmla="*/ 12 h 92"/>
                <a:gd name="T14" fmla="*/ 80 w 98"/>
                <a:gd name="T15" fmla="*/ 0 h 92"/>
                <a:gd name="T16" fmla="*/ 14 w 98"/>
                <a:gd name="T17" fmla="*/ 4 h 92"/>
                <a:gd name="T18" fmla="*/ 3 w 98"/>
                <a:gd name="T19" fmla="*/ 12 h 92"/>
                <a:gd name="T20" fmla="*/ 0 w 98"/>
                <a:gd name="T21" fmla="*/ 37 h 92"/>
                <a:gd name="T22" fmla="*/ 6 w 98"/>
                <a:gd name="T23" fmla="*/ 52 h 92"/>
                <a:gd name="T24" fmla="*/ 45 w 98"/>
                <a:gd name="T25" fmla="*/ 75 h 92"/>
                <a:gd name="T26" fmla="*/ 29 w 98"/>
                <a:gd name="T27" fmla="*/ 84 h 92"/>
                <a:gd name="T28" fmla="*/ 29 w 98"/>
                <a:gd name="T29" fmla="*/ 92 h 92"/>
                <a:gd name="T30" fmla="*/ 73 w 98"/>
                <a:gd name="T31" fmla="*/ 88 h 92"/>
                <a:gd name="T32" fmla="*/ 53 w 98"/>
                <a:gd name="T33" fmla="*/ 84 h 92"/>
                <a:gd name="T34" fmla="*/ 78 w 98"/>
                <a:gd name="T35" fmla="*/ 59 h 92"/>
                <a:gd name="T36" fmla="*/ 92 w 98"/>
                <a:gd name="T37" fmla="*/ 52 h 92"/>
                <a:gd name="T38" fmla="*/ 98 w 98"/>
                <a:gd name="T39" fmla="*/ 16 h 92"/>
                <a:gd name="T40" fmla="*/ 11 w 98"/>
                <a:gd name="T41" fmla="*/ 47 h 92"/>
                <a:gd name="T42" fmla="*/ 7 w 98"/>
                <a:gd name="T43" fmla="*/ 37 h 92"/>
                <a:gd name="T44" fmla="*/ 14 w 98"/>
                <a:gd name="T45" fmla="*/ 20 h 92"/>
                <a:gd name="T46" fmla="*/ 15 w 98"/>
                <a:gd name="T47" fmla="*/ 50 h 92"/>
                <a:gd name="T48" fmla="*/ 76 w 98"/>
                <a:gd name="T49" fmla="*/ 40 h 92"/>
                <a:gd name="T50" fmla="*/ 73 w 98"/>
                <a:gd name="T51" fmla="*/ 53 h 92"/>
                <a:gd name="T52" fmla="*/ 49 w 98"/>
                <a:gd name="T53" fmla="*/ 67 h 92"/>
                <a:gd name="T54" fmla="*/ 24 w 98"/>
                <a:gd name="T55" fmla="*/ 53 h 92"/>
                <a:gd name="T56" fmla="*/ 21 w 98"/>
                <a:gd name="T57" fmla="*/ 40 h 92"/>
                <a:gd name="T58" fmla="*/ 76 w 98"/>
                <a:gd name="T59" fmla="*/ 8 h 92"/>
                <a:gd name="T60" fmla="*/ 91 w 98"/>
                <a:gd name="T61" fmla="*/ 37 h 92"/>
                <a:gd name="T62" fmla="*/ 86 w 98"/>
                <a:gd name="T63" fmla="*/ 47 h 92"/>
                <a:gd name="T64" fmla="*/ 83 w 98"/>
                <a:gd name="T65" fmla="*/ 50 h 92"/>
                <a:gd name="T66" fmla="*/ 84 w 98"/>
                <a:gd name="T67" fmla="*/ 40 h 92"/>
                <a:gd name="T68" fmla="*/ 91 w 98"/>
                <a:gd name="T69" fmla="*/ 2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8" h="92">
                  <a:moveTo>
                    <a:pt x="44" y="28"/>
                  </a:moveTo>
                  <a:cubicBezTo>
                    <a:pt x="48" y="24"/>
                    <a:pt x="48" y="24"/>
                    <a:pt x="48" y="24"/>
                  </a:cubicBezTo>
                  <a:cubicBezTo>
                    <a:pt x="48" y="51"/>
                    <a:pt x="48" y="51"/>
                    <a:pt x="48" y="51"/>
                  </a:cubicBezTo>
                  <a:cubicBezTo>
                    <a:pt x="48" y="52"/>
                    <a:pt x="49" y="53"/>
                    <a:pt x="50" y="53"/>
                  </a:cubicBezTo>
                  <a:cubicBezTo>
                    <a:pt x="51" y="53"/>
                    <a:pt x="52" y="52"/>
                    <a:pt x="52" y="51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6"/>
                    <a:pt x="51" y="15"/>
                    <a:pt x="50" y="15"/>
                  </a:cubicBezTo>
                  <a:cubicBezTo>
                    <a:pt x="49" y="15"/>
                    <a:pt x="48" y="15"/>
                    <a:pt x="48" y="16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0" y="26"/>
                    <a:pt x="40" y="28"/>
                    <a:pt x="41" y="28"/>
                  </a:cubicBezTo>
                  <a:cubicBezTo>
                    <a:pt x="42" y="29"/>
                    <a:pt x="44" y="29"/>
                    <a:pt x="44" y="28"/>
                  </a:cubicBezTo>
                  <a:close/>
                  <a:moveTo>
                    <a:pt x="94" y="12"/>
                  </a:moveTo>
                  <a:cubicBezTo>
                    <a:pt x="94" y="12"/>
                    <a:pt x="94" y="12"/>
                    <a:pt x="9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2"/>
                    <a:pt x="82" y="0"/>
                    <a:pt x="8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0"/>
                    <a:pt x="14" y="2"/>
                    <a:pt x="14" y="4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" y="12"/>
                    <a:pt x="0" y="14"/>
                    <a:pt x="0" y="1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43"/>
                    <a:pt x="2" y="48"/>
                    <a:pt x="6" y="52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9" y="56"/>
                    <a:pt x="14" y="58"/>
                    <a:pt x="19" y="59"/>
                  </a:cubicBezTo>
                  <a:cubicBezTo>
                    <a:pt x="25" y="68"/>
                    <a:pt x="35" y="74"/>
                    <a:pt x="45" y="75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7" y="84"/>
                    <a:pt x="25" y="86"/>
                    <a:pt x="25" y="88"/>
                  </a:cubicBezTo>
                  <a:cubicBezTo>
                    <a:pt x="25" y="90"/>
                    <a:pt x="27" y="92"/>
                    <a:pt x="29" y="92"/>
                  </a:cubicBezTo>
                  <a:cubicBezTo>
                    <a:pt x="69" y="92"/>
                    <a:pt x="69" y="92"/>
                    <a:pt x="69" y="92"/>
                  </a:cubicBezTo>
                  <a:cubicBezTo>
                    <a:pt x="71" y="92"/>
                    <a:pt x="73" y="90"/>
                    <a:pt x="73" y="88"/>
                  </a:cubicBezTo>
                  <a:cubicBezTo>
                    <a:pt x="73" y="86"/>
                    <a:pt x="71" y="84"/>
                    <a:pt x="69" y="84"/>
                  </a:cubicBezTo>
                  <a:cubicBezTo>
                    <a:pt x="53" y="84"/>
                    <a:pt x="53" y="84"/>
                    <a:pt x="53" y="84"/>
                  </a:cubicBezTo>
                  <a:cubicBezTo>
                    <a:pt x="53" y="75"/>
                    <a:pt x="53" y="75"/>
                    <a:pt x="53" y="75"/>
                  </a:cubicBezTo>
                  <a:cubicBezTo>
                    <a:pt x="63" y="74"/>
                    <a:pt x="73" y="68"/>
                    <a:pt x="78" y="59"/>
                  </a:cubicBezTo>
                  <a:cubicBezTo>
                    <a:pt x="84" y="58"/>
                    <a:pt x="88" y="56"/>
                    <a:pt x="92" y="53"/>
                  </a:cubicBezTo>
                  <a:cubicBezTo>
                    <a:pt x="92" y="52"/>
                    <a:pt x="92" y="52"/>
                    <a:pt x="92" y="52"/>
                  </a:cubicBezTo>
                  <a:cubicBezTo>
                    <a:pt x="96" y="48"/>
                    <a:pt x="98" y="43"/>
                    <a:pt x="98" y="37"/>
                  </a:cubicBezTo>
                  <a:cubicBezTo>
                    <a:pt x="98" y="16"/>
                    <a:pt x="98" y="16"/>
                    <a:pt x="98" y="16"/>
                  </a:cubicBezTo>
                  <a:cubicBezTo>
                    <a:pt x="98" y="14"/>
                    <a:pt x="96" y="12"/>
                    <a:pt x="94" y="12"/>
                  </a:cubicBezTo>
                  <a:close/>
                  <a:moveTo>
                    <a:pt x="11" y="47"/>
                  </a:moveTo>
                  <a:cubicBezTo>
                    <a:pt x="11" y="47"/>
                    <a:pt x="11" y="47"/>
                    <a:pt x="11" y="47"/>
                  </a:cubicBezTo>
                  <a:cubicBezTo>
                    <a:pt x="9" y="44"/>
                    <a:pt x="7" y="41"/>
                    <a:pt x="7" y="37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4"/>
                    <a:pt x="14" y="47"/>
                    <a:pt x="15" y="50"/>
                  </a:cubicBezTo>
                  <a:cubicBezTo>
                    <a:pt x="14" y="49"/>
                    <a:pt x="12" y="48"/>
                    <a:pt x="11" y="47"/>
                  </a:cubicBezTo>
                  <a:close/>
                  <a:moveTo>
                    <a:pt x="76" y="40"/>
                  </a:moveTo>
                  <a:cubicBezTo>
                    <a:pt x="76" y="40"/>
                    <a:pt x="76" y="40"/>
                    <a:pt x="76" y="40"/>
                  </a:cubicBezTo>
                  <a:cubicBezTo>
                    <a:pt x="76" y="45"/>
                    <a:pt x="75" y="49"/>
                    <a:pt x="73" y="53"/>
                  </a:cubicBezTo>
                  <a:cubicBezTo>
                    <a:pt x="73" y="53"/>
                    <a:pt x="73" y="53"/>
                    <a:pt x="73" y="53"/>
                  </a:cubicBezTo>
                  <a:cubicBezTo>
                    <a:pt x="69" y="62"/>
                    <a:pt x="59" y="67"/>
                    <a:pt x="49" y="67"/>
                  </a:cubicBezTo>
                  <a:cubicBezTo>
                    <a:pt x="39" y="67"/>
                    <a:pt x="29" y="62"/>
                    <a:pt x="24" y="53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2" y="49"/>
                    <a:pt x="21" y="45"/>
                    <a:pt x="21" y="40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6" y="40"/>
                    <a:pt x="76" y="40"/>
                    <a:pt x="76" y="40"/>
                  </a:cubicBezTo>
                  <a:close/>
                  <a:moveTo>
                    <a:pt x="91" y="37"/>
                  </a:moveTo>
                  <a:cubicBezTo>
                    <a:pt x="91" y="37"/>
                    <a:pt x="91" y="37"/>
                    <a:pt x="91" y="37"/>
                  </a:cubicBezTo>
                  <a:cubicBezTo>
                    <a:pt x="91" y="41"/>
                    <a:pt x="89" y="44"/>
                    <a:pt x="86" y="47"/>
                  </a:cubicBezTo>
                  <a:cubicBezTo>
                    <a:pt x="86" y="47"/>
                    <a:pt x="86" y="47"/>
                    <a:pt x="86" y="47"/>
                  </a:cubicBezTo>
                  <a:cubicBezTo>
                    <a:pt x="85" y="48"/>
                    <a:pt x="84" y="49"/>
                    <a:pt x="83" y="50"/>
                  </a:cubicBezTo>
                  <a:cubicBezTo>
                    <a:pt x="84" y="47"/>
                    <a:pt x="84" y="44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91" y="20"/>
                    <a:pt x="91" y="20"/>
                    <a:pt x="91" y="20"/>
                  </a:cubicBezTo>
                  <a:cubicBezTo>
                    <a:pt x="91" y="37"/>
                    <a:pt x="91" y="37"/>
                    <a:pt x="91" y="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41" name="矩形 117">
              <a:extLst>
                <a:ext uri="{FF2B5EF4-FFF2-40B4-BE49-F238E27FC236}">
                  <a16:creationId xmlns:a16="http://schemas.microsoft.com/office/drawing/2014/main" id="{423865FE-0EFD-4595-B164-821B46B26C71}"/>
                </a:ext>
              </a:extLst>
            </p:cNvPr>
            <p:cNvSpPr/>
            <p:nvPr/>
          </p:nvSpPr>
          <p:spPr>
            <a:xfrm>
              <a:off x="2266296" y="3088569"/>
              <a:ext cx="1934520" cy="333096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Book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ve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́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máy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bay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2" name="矩形 118">
              <a:extLst>
                <a:ext uri="{FF2B5EF4-FFF2-40B4-BE49-F238E27FC236}">
                  <a16:creationId xmlns:a16="http://schemas.microsoft.com/office/drawing/2014/main" id="{3D01BCD1-A03B-48C1-A642-7E1FCF036E10}"/>
                </a:ext>
              </a:extLst>
            </p:cNvPr>
            <p:cNvSpPr/>
            <p:nvPr/>
          </p:nvSpPr>
          <p:spPr>
            <a:xfrm>
              <a:off x="2266295" y="2747292"/>
              <a:ext cx="2485149" cy="379327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Book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C5D8E5C-0C71-4C82-A83F-3C3BA428AE78}"/>
              </a:ext>
            </a:extLst>
          </p:cNvPr>
          <p:cNvGrpSpPr/>
          <p:nvPr/>
        </p:nvGrpSpPr>
        <p:grpSpPr>
          <a:xfrm>
            <a:off x="14049915" y="2386471"/>
            <a:ext cx="4206819" cy="1035130"/>
            <a:chOff x="6607715" y="2386471"/>
            <a:chExt cx="4206819" cy="1035130"/>
          </a:xfrm>
        </p:grpSpPr>
        <p:sp>
          <p:nvSpPr>
            <p:cNvPr id="44" name="Oval 39">
              <a:extLst>
                <a:ext uri="{FF2B5EF4-FFF2-40B4-BE49-F238E27FC236}">
                  <a16:creationId xmlns:a16="http://schemas.microsoft.com/office/drawing/2014/main" id="{33F0AEDE-E489-4E6F-8083-5B9DB1754C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07715" y="2386471"/>
              <a:ext cx="480955" cy="4809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 dirty="0"/>
            </a:p>
          </p:txBody>
        </p:sp>
        <p:sp>
          <p:nvSpPr>
            <p:cNvPr id="45" name="Line 41">
              <a:extLst>
                <a:ext uri="{FF2B5EF4-FFF2-40B4-BE49-F238E27FC236}">
                  <a16:creationId xmlns:a16="http://schemas.microsoft.com/office/drawing/2014/main" id="{23F55608-4397-4B9B-8F7B-E1276EC940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088669" y="2628113"/>
              <a:ext cx="2646659" cy="0"/>
            </a:xfrm>
            <a:prstGeom prst="line">
              <a:avLst/>
            </a:prstGeom>
            <a:noFill/>
            <a:ln w="6350" cap="flat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46" name="淘宝店chenying0907 108">
              <a:extLst>
                <a:ext uri="{FF2B5EF4-FFF2-40B4-BE49-F238E27FC236}">
                  <a16:creationId xmlns:a16="http://schemas.microsoft.com/office/drawing/2014/main" id="{992787FC-7869-4C8C-83DB-745EF751161D}"/>
                </a:ext>
              </a:extLst>
            </p:cNvPr>
            <p:cNvSpPr/>
            <p:nvPr/>
          </p:nvSpPr>
          <p:spPr>
            <a:xfrm>
              <a:off x="9940059" y="2396542"/>
              <a:ext cx="874475" cy="692027"/>
            </a:xfrm>
            <a:prstGeom prst="rect">
              <a:avLst/>
            </a:prstGeom>
          </p:spPr>
          <p:txBody>
            <a:bodyPr wrap="square" lIns="121899" tIns="60949" rIns="121899" bIns="60949">
              <a:spAutoFit/>
            </a:bodyPr>
            <a:lstStyle/>
            <a:p>
              <a:pPr algn="ctr"/>
              <a:r>
                <a:rPr lang="en-US" altLang="zh-CN" sz="3695" dirty="0">
                  <a:ln w="6350">
                    <a:noFill/>
                  </a:ln>
                  <a:solidFill>
                    <a:schemeClr val="accent2"/>
                  </a:solidFill>
                  <a:latin typeface="Agency FB" panose="020B0503020202020204" pitchFamily="34" charset="0"/>
                  <a:ea typeface="微软雅黑" panose="020B0503020204020204" charset="-122"/>
                </a:rPr>
                <a:t>02</a:t>
              </a:r>
              <a:endParaRPr lang="zh-CN" altLang="en-US" sz="3695" dirty="0">
                <a:ln w="6350">
                  <a:noFill/>
                </a:ln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47" name="淘宝店chenying0907 26">
              <a:extLst>
                <a:ext uri="{FF2B5EF4-FFF2-40B4-BE49-F238E27FC236}">
                  <a16:creationId xmlns:a16="http://schemas.microsoft.com/office/drawing/2014/main" id="{E56CDF18-095C-4ABE-A6B7-3136CA9FDC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41018" y="2515384"/>
              <a:ext cx="214349" cy="215344"/>
            </a:xfrm>
            <a:custGeom>
              <a:avLst/>
              <a:gdLst>
                <a:gd name="T0" fmla="*/ 83 w 106"/>
                <a:gd name="T1" fmla="*/ 53 h 106"/>
                <a:gd name="T2" fmla="*/ 104 w 106"/>
                <a:gd name="T3" fmla="*/ 22 h 106"/>
                <a:gd name="T4" fmla="*/ 72 w 106"/>
                <a:gd name="T5" fmla="*/ 4 h 106"/>
                <a:gd name="T6" fmla="*/ 31 w 106"/>
                <a:gd name="T7" fmla="*/ 2 h 106"/>
                <a:gd name="T8" fmla="*/ 2 w 106"/>
                <a:gd name="T9" fmla="*/ 26 h 106"/>
                <a:gd name="T10" fmla="*/ 23 w 106"/>
                <a:gd name="T11" fmla="*/ 53 h 106"/>
                <a:gd name="T12" fmla="*/ 1 w 106"/>
                <a:gd name="T13" fmla="*/ 77 h 106"/>
                <a:gd name="T14" fmla="*/ 5 w 106"/>
                <a:gd name="T15" fmla="*/ 105 h 106"/>
                <a:gd name="T16" fmla="*/ 32 w 106"/>
                <a:gd name="T17" fmla="*/ 104 h 106"/>
                <a:gd name="T18" fmla="*/ 74 w 106"/>
                <a:gd name="T19" fmla="*/ 104 h 106"/>
                <a:gd name="T20" fmla="*/ 80 w 106"/>
                <a:gd name="T21" fmla="*/ 104 h 106"/>
                <a:gd name="T22" fmla="*/ 104 w 106"/>
                <a:gd name="T23" fmla="*/ 75 h 106"/>
                <a:gd name="T24" fmla="*/ 77 w 106"/>
                <a:gd name="T25" fmla="*/ 9 h 106"/>
                <a:gd name="T26" fmla="*/ 96 w 106"/>
                <a:gd name="T27" fmla="*/ 24 h 106"/>
                <a:gd name="T28" fmla="*/ 90 w 106"/>
                <a:gd name="T29" fmla="*/ 36 h 106"/>
                <a:gd name="T30" fmla="*/ 85 w 106"/>
                <a:gd name="T31" fmla="*/ 31 h 106"/>
                <a:gd name="T32" fmla="*/ 85 w 106"/>
                <a:gd name="T33" fmla="*/ 31 h 106"/>
                <a:gd name="T34" fmla="*/ 75 w 106"/>
                <a:gd name="T35" fmla="*/ 21 h 106"/>
                <a:gd name="T36" fmla="*/ 75 w 106"/>
                <a:gd name="T37" fmla="*/ 21 h 106"/>
                <a:gd name="T38" fmla="*/ 75 w 106"/>
                <a:gd name="T39" fmla="*/ 21 h 106"/>
                <a:gd name="T40" fmla="*/ 75 w 106"/>
                <a:gd name="T41" fmla="*/ 20 h 106"/>
                <a:gd name="T42" fmla="*/ 77 w 106"/>
                <a:gd name="T43" fmla="*/ 9 h 106"/>
                <a:gd name="T44" fmla="*/ 80 w 106"/>
                <a:gd name="T45" fmla="*/ 33 h 106"/>
                <a:gd name="T46" fmla="*/ 15 w 106"/>
                <a:gd name="T47" fmla="*/ 84 h 106"/>
                <a:gd name="T48" fmla="*/ 80 w 106"/>
                <a:gd name="T49" fmla="*/ 33 h 106"/>
                <a:gd name="T50" fmla="*/ 10 w 106"/>
                <a:gd name="T51" fmla="*/ 29 h 106"/>
                <a:gd name="T52" fmla="*/ 32 w 106"/>
                <a:gd name="T53" fmla="*/ 14 h 106"/>
                <a:gd name="T54" fmla="*/ 25 w 106"/>
                <a:gd name="T55" fmla="*/ 24 h 106"/>
                <a:gd name="T56" fmla="*/ 35 w 106"/>
                <a:gd name="T57" fmla="*/ 17 h 106"/>
                <a:gd name="T58" fmla="*/ 37 w 106"/>
                <a:gd name="T59" fmla="*/ 26 h 106"/>
                <a:gd name="T60" fmla="*/ 41 w 106"/>
                <a:gd name="T61" fmla="*/ 29 h 106"/>
                <a:gd name="T62" fmla="*/ 47 w 106"/>
                <a:gd name="T63" fmla="*/ 29 h 106"/>
                <a:gd name="T64" fmla="*/ 10 w 106"/>
                <a:gd name="T65" fmla="*/ 29 h 106"/>
                <a:gd name="T66" fmla="*/ 67 w 106"/>
                <a:gd name="T67" fmla="*/ 19 h 106"/>
                <a:gd name="T68" fmla="*/ 12 w 106"/>
                <a:gd name="T69" fmla="*/ 80 h 106"/>
                <a:gd name="T70" fmla="*/ 67 w 106"/>
                <a:gd name="T71" fmla="*/ 19 h 106"/>
                <a:gd name="T72" fmla="*/ 8 w 106"/>
                <a:gd name="T73" fmla="*/ 98 h 106"/>
                <a:gd name="T74" fmla="*/ 22 w 106"/>
                <a:gd name="T75" fmla="*/ 98 h 106"/>
                <a:gd name="T76" fmla="*/ 28 w 106"/>
                <a:gd name="T77" fmla="*/ 97 h 106"/>
                <a:gd name="T78" fmla="*/ 25 w 106"/>
                <a:gd name="T79" fmla="*/ 94 h 106"/>
                <a:gd name="T80" fmla="*/ 86 w 106"/>
                <a:gd name="T81" fmla="*/ 39 h 106"/>
                <a:gd name="T82" fmla="*/ 77 w 106"/>
                <a:gd name="T83" fmla="*/ 96 h 106"/>
                <a:gd name="T84" fmla="*/ 59 w 106"/>
                <a:gd name="T85" fmla="*/ 77 h 106"/>
                <a:gd name="T86" fmla="*/ 81 w 106"/>
                <a:gd name="T87" fmla="*/ 62 h 106"/>
                <a:gd name="T88" fmla="*/ 77 w 106"/>
                <a:gd name="T89" fmla="*/ 69 h 106"/>
                <a:gd name="T90" fmla="*/ 84 w 106"/>
                <a:gd name="T91" fmla="*/ 66 h 106"/>
                <a:gd name="T92" fmla="*/ 83 w 106"/>
                <a:gd name="T93" fmla="*/ 78 h 106"/>
                <a:gd name="T94" fmla="*/ 86 w 106"/>
                <a:gd name="T95" fmla="*/ 81 h 106"/>
                <a:gd name="T96" fmla="*/ 96 w 106"/>
                <a:gd name="T97" fmla="*/ 7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6" h="106">
                  <a:moveTo>
                    <a:pt x="104" y="75"/>
                  </a:moveTo>
                  <a:cubicBezTo>
                    <a:pt x="83" y="53"/>
                    <a:pt x="83" y="53"/>
                    <a:pt x="83" y="5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5" y="31"/>
                    <a:pt x="106" y="27"/>
                    <a:pt x="104" y="22"/>
                  </a:cubicBezTo>
                  <a:cubicBezTo>
                    <a:pt x="102" y="17"/>
                    <a:pt x="92" y="9"/>
                    <a:pt x="87" y="4"/>
                  </a:cubicBezTo>
                  <a:cubicBezTo>
                    <a:pt x="83" y="0"/>
                    <a:pt x="76" y="0"/>
                    <a:pt x="72" y="4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1"/>
                    <a:pt x="27" y="1"/>
                    <a:pt x="26" y="2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8"/>
                    <a:pt x="0" y="30"/>
                    <a:pt x="2" y="31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1" y="75"/>
                    <a:pt x="1" y="76"/>
                    <a:pt x="1" y="77"/>
                  </a:cubicBezTo>
                  <a:cubicBezTo>
                    <a:pt x="1" y="85"/>
                    <a:pt x="1" y="93"/>
                    <a:pt x="1" y="101"/>
                  </a:cubicBezTo>
                  <a:cubicBezTo>
                    <a:pt x="1" y="103"/>
                    <a:pt x="2" y="105"/>
                    <a:pt x="5" y="105"/>
                  </a:cubicBezTo>
                  <a:cubicBezTo>
                    <a:pt x="29" y="105"/>
                    <a:pt x="29" y="105"/>
                    <a:pt x="29" y="105"/>
                  </a:cubicBezTo>
                  <a:cubicBezTo>
                    <a:pt x="30" y="105"/>
                    <a:pt x="31" y="105"/>
                    <a:pt x="32" y="104"/>
                  </a:cubicBezTo>
                  <a:cubicBezTo>
                    <a:pt x="53" y="83"/>
                    <a:pt x="53" y="83"/>
                    <a:pt x="53" y="83"/>
                  </a:cubicBezTo>
                  <a:cubicBezTo>
                    <a:pt x="74" y="104"/>
                    <a:pt x="74" y="104"/>
                    <a:pt x="74" y="104"/>
                  </a:cubicBezTo>
                  <a:cubicBezTo>
                    <a:pt x="75" y="104"/>
                    <a:pt x="75" y="104"/>
                    <a:pt x="75" y="104"/>
                  </a:cubicBezTo>
                  <a:cubicBezTo>
                    <a:pt x="76" y="106"/>
                    <a:pt x="78" y="106"/>
                    <a:pt x="80" y="104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105" y="79"/>
                    <a:pt x="105" y="76"/>
                    <a:pt x="104" y="75"/>
                  </a:cubicBezTo>
                  <a:close/>
                  <a:moveTo>
                    <a:pt x="77" y="9"/>
                  </a:moveTo>
                  <a:cubicBezTo>
                    <a:pt x="77" y="9"/>
                    <a:pt x="77" y="9"/>
                    <a:pt x="77" y="9"/>
                  </a:cubicBezTo>
                  <a:cubicBezTo>
                    <a:pt x="78" y="8"/>
                    <a:pt x="80" y="8"/>
                    <a:pt x="82" y="9"/>
                  </a:cubicBezTo>
                  <a:cubicBezTo>
                    <a:pt x="87" y="14"/>
                    <a:pt x="92" y="19"/>
                    <a:pt x="96" y="24"/>
                  </a:cubicBezTo>
                  <a:cubicBezTo>
                    <a:pt x="98" y="26"/>
                    <a:pt x="98" y="28"/>
                    <a:pt x="96" y="29"/>
                  </a:cubicBezTo>
                  <a:cubicBezTo>
                    <a:pt x="90" y="36"/>
                    <a:pt x="90" y="36"/>
                    <a:pt x="90" y="36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80" y="33"/>
                  </a:moveTo>
                  <a:cubicBezTo>
                    <a:pt x="80" y="33"/>
                    <a:pt x="80" y="33"/>
                    <a:pt x="80" y="33"/>
                  </a:cubicBezTo>
                  <a:cubicBezTo>
                    <a:pt x="61" y="52"/>
                    <a:pt x="42" y="72"/>
                    <a:pt x="22" y="91"/>
                  </a:cubicBezTo>
                  <a:cubicBezTo>
                    <a:pt x="15" y="84"/>
                    <a:pt x="15" y="84"/>
                    <a:pt x="15" y="84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6" y="28"/>
                    <a:pt x="78" y="30"/>
                    <a:pt x="80" y="33"/>
                  </a:cubicBezTo>
                  <a:close/>
                  <a:moveTo>
                    <a:pt x="10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1"/>
                    <a:pt x="25" y="23"/>
                    <a:pt x="25" y="24"/>
                  </a:cubicBezTo>
                  <a:cubicBezTo>
                    <a:pt x="26" y="24"/>
                    <a:pt x="28" y="24"/>
                    <a:pt x="29" y="24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7"/>
                    <a:pt x="36" y="28"/>
                    <a:pt x="37" y="29"/>
                  </a:cubicBezTo>
                  <a:cubicBezTo>
                    <a:pt x="38" y="30"/>
                    <a:pt x="40" y="30"/>
                    <a:pt x="41" y="29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10" y="29"/>
                    <a:pt x="10" y="29"/>
                    <a:pt x="10" y="29"/>
                  </a:cubicBezTo>
                  <a:close/>
                  <a:moveTo>
                    <a:pt x="67" y="19"/>
                  </a:moveTo>
                  <a:cubicBezTo>
                    <a:pt x="67" y="19"/>
                    <a:pt x="67" y="19"/>
                    <a:pt x="67" y="19"/>
                  </a:cubicBezTo>
                  <a:cubicBezTo>
                    <a:pt x="70" y="22"/>
                    <a:pt x="70" y="22"/>
                    <a:pt x="70" y="22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9" y="78"/>
                    <a:pt x="9" y="78"/>
                    <a:pt x="9" y="78"/>
                  </a:cubicBezTo>
                  <a:cubicBezTo>
                    <a:pt x="67" y="19"/>
                    <a:pt x="67" y="19"/>
                    <a:pt x="67" y="19"/>
                  </a:cubicBezTo>
                  <a:close/>
                  <a:moveTo>
                    <a:pt x="8" y="98"/>
                  </a:moveTo>
                  <a:cubicBezTo>
                    <a:pt x="8" y="98"/>
                    <a:pt x="8" y="98"/>
                    <a:pt x="8" y="98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8" y="98"/>
                    <a:pt x="8" y="98"/>
                    <a:pt x="8" y="98"/>
                  </a:cubicBezTo>
                  <a:close/>
                  <a:moveTo>
                    <a:pt x="28" y="97"/>
                  </a:moveTo>
                  <a:cubicBezTo>
                    <a:pt x="28" y="97"/>
                    <a:pt x="28" y="97"/>
                    <a:pt x="28" y="97"/>
                  </a:cubicBezTo>
                  <a:cubicBezTo>
                    <a:pt x="25" y="94"/>
                    <a:pt x="25" y="94"/>
                    <a:pt x="25" y="94"/>
                  </a:cubicBezTo>
                  <a:cubicBezTo>
                    <a:pt x="45" y="75"/>
                    <a:pt x="64" y="55"/>
                    <a:pt x="84" y="36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28" y="97"/>
                    <a:pt x="28" y="97"/>
                    <a:pt x="28" y="97"/>
                  </a:cubicBezTo>
                  <a:close/>
                  <a:moveTo>
                    <a:pt x="77" y="96"/>
                  </a:moveTo>
                  <a:cubicBezTo>
                    <a:pt x="77" y="96"/>
                    <a:pt x="77" y="96"/>
                    <a:pt x="77" y="96"/>
                  </a:cubicBezTo>
                  <a:cubicBezTo>
                    <a:pt x="59" y="77"/>
                    <a:pt x="59" y="77"/>
                    <a:pt x="59" y="77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81" y="62"/>
                    <a:pt x="81" y="62"/>
                    <a:pt x="81" y="62"/>
                  </a:cubicBezTo>
                  <a:cubicBezTo>
                    <a:pt x="77" y="66"/>
                    <a:pt x="77" y="66"/>
                    <a:pt x="77" y="66"/>
                  </a:cubicBezTo>
                  <a:cubicBezTo>
                    <a:pt x="77" y="67"/>
                    <a:pt x="77" y="68"/>
                    <a:pt x="77" y="69"/>
                  </a:cubicBezTo>
                  <a:cubicBezTo>
                    <a:pt x="78" y="70"/>
                    <a:pt x="80" y="70"/>
                    <a:pt x="81" y="69"/>
                  </a:cubicBezTo>
                  <a:cubicBezTo>
                    <a:pt x="84" y="66"/>
                    <a:pt x="84" y="66"/>
                    <a:pt x="84" y="66"/>
                  </a:cubicBezTo>
                  <a:cubicBezTo>
                    <a:pt x="89" y="71"/>
                    <a:pt x="89" y="71"/>
                    <a:pt x="89" y="71"/>
                  </a:cubicBezTo>
                  <a:cubicBezTo>
                    <a:pt x="83" y="78"/>
                    <a:pt x="83" y="78"/>
                    <a:pt x="83" y="78"/>
                  </a:cubicBezTo>
                  <a:cubicBezTo>
                    <a:pt x="82" y="78"/>
                    <a:pt x="82" y="80"/>
                    <a:pt x="83" y="81"/>
                  </a:cubicBezTo>
                  <a:cubicBezTo>
                    <a:pt x="84" y="82"/>
                    <a:pt x="85" y="82"/>
                    <a:pt x="86" y="81"/>
                  </a:cubicBezTo>
                  <a:cubicBezTo>
                    <a:pt x="93" y="74"/>
                    <a:pt x="93" y="74"/>
                    <a:pt x="93" y="74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77" y="96"/>
                    <a:pt x="77" y="96"/>
                    <a:pt x="77" y="9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48" name="矩形 119">
              <a:extLst>
                <a:ext uri="{FF2B5EF4-FFF2-40B4-BE49-F238E27FC236}">
                  <a16:creationId xmlns:a16="http://schemas.microsoft.com/office/drawing/2014/main" id="{DB9E270E-6A8E-422D-820C-C2C653592EFD}"/>
                </a:ext>
              </a:extLst>
            </p:cNvPr>
            <p:cNvSpPr/>
            <p:nvPr/>
          </p:nvSpPr>
          <p:spPr>
            <a:xfrm>
              <a:off x="8040224" y="3088569"/>
              <a:ext cx="2337073" cy="333032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Hiển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thi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̣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ve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́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theo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yêu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cầu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9" name="矩形 120">
              <a:extLst>
                <a:ext uri="{FF2B5EF4-FFF2-40B4-BE49-F238E27FC236}">
                  <a16:creationId xmlns:a16="http://schemas.microsoft.com/office/drawing/2014/main" id="{37E1528B-9CD2-4E74-8D74-E36303433714}"/>
                </a:ext>
              </a:extLst>
            </p:cNvPr>
            <p:cNvSpPr/>
            <p:nvPr/>
          </p:nvSpPr>
          <p:spPr>
            <a:xfrm>
              <a:off x="7520291" y="2747291"/>
              <a:ext cx="2539583" cy="377190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Hiển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thi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̣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91A72A84-52F2-425D-830D-649B68FDA78A}"/>
              </a:ext>
            </a:extLst>
          </p:cNvPr>
          <p:cNvGrpSpPr/>
          <p:nvPr/>
        </p:nvGrpSpPr>
        <p:grpSpPr>
          <a:xfrm>
            <a:off x="2645794" y="8849215"/>
            <a:ext cx="3690683" cy="1474700"/>
            <a:chOff x="2645794" y="4201015"/>
            <a:chExt cx="3690683" cy="1474700"/>
          </a:xfrm>
        </p:grpSpPr>
        <p:sp>
          <p:nvSpPr>
            <p:cNvPr id="57" name="Oval 37">
              <a:extLst>
                <a:ext uri="{FF2B5EF4-FFF2-40B4-BE49-F238E27FC236}">
                  <a16:creationId xmlns:a16="http://schemas.microsoft.com/office/drawing/2014/main" id="{850D7E59-052F-4A98-B0CC-C52825246B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5522" y="4261368"/>
              <a:ext cx="480955" cy="4782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62" name="淘宝店chenying0907 42">
              <a:extLst>
                <a:ext uri="{FF2B5EF4-FFF2-40B4-BE49-F238E27FC236}">
                  <a16:creationId xmlns:a16="http://schemas.microsoft.com/office/drawing/2014/main" id="{C1143E05-B906-4E7D-B77E-6D3345D9B614}"/>
                </a:ext>
              </a:extLst>
            </p:cNvPr>
            <p:cNvSpPr/>
            <p:nvPr/>
          </p:nvSpPr>
          <p:spPr bwMode="auto">
            <a:xfrm>
              <a:off x="3560751" y="4739003"/>
              <a:ext cx="2536429" cy="460500"/>
            </a:xfrm>
            <a:custGeom>
              <a:avLst/>
              <a:gdLst>
                <a:gd name="T0" fmla="*/ 881 w 881"/>
                <a:gd name="T1" fmla="*/ 0 h 160"/>
                <a:gd name="T2" fmla="*/ 881 w 881"/>
                <a:gd name="T3" fmla="*/ 110 h 160"/>
                <a:gd name="T4" fmla="*/ 830 w 881"/>
                <a:gd name="T5" fmla="*/ 160 h 160"/>
                <a:gd name="T6" fmla="*/ 0 w 881"/>
                <a:gd name="T7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81" h="160">
                  <a:moveTo>
                    <a:pt x="881" y="0"/>
                  </a:moveTo>
                  <a:cubicBezTo>
                    <a:pt x="881" y="110"/>
                    <a:pt x="881" y="110"/>
                    <a:pt x="881" y="110"/>
                  </a:cubicBezTo>
                  <a:cubicBezTo>
                    <a:pt x="881" y="138"/>
                    <a:pt x="858" y="160"/>
                    <a:pt x="830" y="160"/>
                  </a:cubicBezTo>
                  <a:cubicBezTo>
                    <a:pt x="0" y="160"/>
                    <a:pt x="0" y="160"/>
                    <a:pt x="0" y="160"/>
                  </a:cubicBezTo>
                </a:path>
              </a:pathLst>
            </a:custGeom>
            <a:noFill/>
            <a:ln w="6350" cap="flat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63" name="淘宝店chenying0907 107">
              <a:extLst>
                <a:ext uri="{FF2B5EF4-FFF2-40B4-BE49-F238E27FC236}">
                  <a16:creationId xmlns:a16="http://schemas.microsoft.com/office/drawing/2014/main" id="{EA9AF0BF-2F46-4D2F-A197-3C204B33ABBA}"/>
                </a:ext>
              </a:extLst>
            </p:cNvPr>
            <p:cNvSpPr/>
            <p:nvPr/>
          </p:nvSpPr>
          <p:spPr>
            <a:xfrm>
              <a:off x="2645794" y="4983688"/>
              <a:ext cx="874475" cy="692027"/>
            </a:xfrm>
            <a:prstGeom prst="rect">
              <a:avLst/>
            </a:prstGeom>
          </p:spPr>
          <p:txBody>
            <a:bodyPr wrap="square" lIns="121899" tIns="60949" rIns="121899" bIns="60949">
              <a:spAutoFit/>
            </a:bodyPr>
            <a:lstStyle/>
            <a:p>
              <a:pPr algn="ctr"/>
              <a:r>
                <a:rPr lang="en-US" altLang="zh-CN" sz="3695" dirty="0">
                  <a:ln w="6350">
                    <a:noFill/>
                  </a:ln>
                  <a:solidFill>
                    <a:schemeClr val="accent3"/>
                  </a:solidFill>
                  <a:latin typeface="Agency FB" panose="020B0503020202020204" pitchFamily="34" charset="0"/>
                  <a:ea typeface="微软雅黑" panose="020B0503020204020204" charset="-122"/>
                </a:rPr>
                <a:t>03</a:t>
              </a:r>
              <a:endParaRPr lang="zh-CN" altLang="en-US" sz="3695" dirty="0">
                <a:ln w="6350">
                  <a:noFill/>
                </a:ln>
                <a:solidFill>
                  <a:schemeClr val="accent3"/>
                </a:solidFill>
                <a:latin typeface="Agency FB" panose="020B0503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64" name="淘宝店chenying0907 23">
              <a:extLst>
                <a:ext uri="{FF2B5EF4-FFF2-40B4-BE49-F238E27FC236}">
                  <a16:creationId xmlns:a16="http://schemas.microsoft.com/office/drawing/2014/main" id="{7C013B05-8569-421F-AC6D-7C9E4E1A3A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99456" y="4384877"/>
              <a:ext cx="193088" cy="231217"/>
            </a:xfrm>
            <a:custGeom>
              <a:avLst/>
              <a:gdLst>
                <a:gd name="T0" fmla="*/ 72 w 81"/>
                <a:gd name="T1" fmla="*/ 1 h 96"/>
                <a:gd name="T2" fmla="*/ 70 w 81"/>
                <a:gd name="T3" fmla="*/ 7 h 96"/>
                <a:gd name="T4" fmla="*/ 81 w 81"/>
                <a:gd name="T5" fmla="*/ 36 h 96"/>
                <a:gd name="T6" fmla="*/ 68 w 81"/>
                <a:gd name="T7" fmla="*/ 68 h 96"/>
                <a:gd name="T8" fmla="*/ 54 w 81"/>
                <a:gd name="T9" fmla="*/ 78 h 96"/>
                <a:gd name="T10" fmla="*/ 40 w 81"/>
                <a:gd name="T11" fmla="*/ 81 h 96"/>
                <a:gd name="T12" fmla="*/ 55 w 81"/>
                <a:gd name="T13" fmla="*/ 88 h 96"/>
                <a:gd name="T14" fmla="*/ 55 w 81"/>
                <a:gd name="T15" fmla="*/ 96 h 96"/>
                <a:gd name="T16" fmla="*/ 37 w 81"/>
                <a:gd name="T17" fmla="*/ 96 h 96"/>
                <a:gd name="T18" fmla="*/ 18 w 81"/>
                <a:gd name="T19" fmla="*/ 96 h 96"/>
                <a:gd name="T20" fmla="*/ 18 w 81"/>
                <a:gd name="T21" fmla="*/ 88 h 96"/>
                <a:gd name="T22" fmla="*/ 33 w 81"/>
                <a:gd name="T23" fmla="*/ 81 h 96"/>
                <a:gd name="T24" fmla="*/ 20 w 81"/>
                <a:gd name="T25" fmla="*/ 78 h 96"/>
                <a:gd name="T26" fmla="*/ 7 w 81"/>
                <a:gd name="T27" fmla="*/ 69 h 96"/>
                <a:gd name="T28" fmla="*/ 1 w 81"/>
                <a:gd name="T29" fmla="*/ 72 h 96"/>
                <a:gd name="T30" fmla="*/ 10 w 81"/>
                <a:gd name="T31" fmla="*/ 60 h 96"/>
                <a:gd name="T32" fmla="*/ 11 w 81"/>
                <a:gd name="T33" fmla="*/ 11 h 96"/>
                <a:gd name="T34" fmla="*/ 37 w 81"/>
                <a:gd name="T35" fmla="*/ 0 h 96"/>
                <a:gd name="T36" fmla="*/ 65 w 81"/>
                <a:gd name="T37" fmla="*/ 5 h 96"/>
                <a:gd name="T38" fmla="*/ 65 w 81"/>
                <a:gd name="T39" fmla="*/ 5 h 96"/>
                <a:gd name="T40" fmla="*/ 69 w 81"/>
                <a:gd name="T41" fmla="*/ 1 h 96"/>
                <a:gd name="T42" fmla="*/ 67 w 81"/>
                <a:gd name="T43" fmla="*/ 10 h 96"/>
                <a:gd name="T44" fmla="*/ 73 w 81"/>
                <a:gd name="T45" fmla="*/ 36 h 96"/>
                <a:gd name="T46" fmla="*/ 62 w 81"/>
                <a:gd name="T47" fmla="*/ 62 h 96"/>
                <a:gd name="T48" fmla="*/ 13 w 81"/>
                <a:gd name="T49" fmla="*/ 64 h 96"/>
                <a:gd name="T50" fmla="*/ 21 w 81"/>
                <a:gd name="T51" fmla="*/ 73 h 96"/>
                <a:gd name="T52" fmla="*/ 52 w 81"/>
                <a:gd name="T53" fmla="*/ 73 h 96"/>
                <a:gd name="T54" fmla="*/ 65 w 81"/>
                <a:gd name="T55" fmla="*/ 65 h 96"/>
                <a:gd name="T56" fmla="*/ 65 w 81"/>
                <a:gd name="T57" fmla="*/ 65 h 96"/>
                <a:gd name="T58" fmla="*/ 77 w 81"/>
                <a:gd name="T59" fmla="*/ 36 h 96"/>
                <a:gd name="T60" fmla="*/ 67 w 81"/>
                <a:gd name="T61" fmla="*/ 10 h 96"/>
                <a:gd name="T62" fmla="*/ 57 w 81"/>
                <a:gd name="T63" fmla="*/ 16 h 96"/>
                <a:gd name="T64" fmla="*/ 16 w 81"/>
                <a:gd name="T65" fmla="*/ 16 h 96"/>
                <a:gd name="T66" fmla="*/ 16 w 81"/>
                <a:gd name="T67" fmla="*/ 57 h 96"/>
                <a:gd name="T68" fmla="*/ 57 w 81"/>
                <a:gd name="T69" fmla="*/ 57 h 96"/>
                <a:gd name="T70" fmla="*/ 65 w 81"/>
                <a:gd name="T71" fmla="*/ 36 h 96"/>
                <a:gd name="T72" fmla="*/ 57 w 81"/>
                <a:gd name="T73" fmla="*/ 1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1" h="96">
                  <a:moveTo>
                    <a:pt x="69" y="1"/>
                  </a:moveTo>
                  <a:cubicBezTo>
                    <a:pt x="70" y="0"/>
                    <a:pt x="71" y="0"/>
                    <a:pt x="72" y="1"/>
                  </a:cubicBezTo>
                  <a:cubicBezTo>
                    <a:pt x="73" y="2"/>
                    <a:pt x="73" y="3"/>
                    <a:pt x="72" y="4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3" y="10"/>
                    <a:pt x="76" y="15"/>
                    <a:pt x="78" y="19"/>
                  </a:cubicBezTo>
                  <a:cubicBezTo>
                    <a:pt x="80" y="25"/>
                    <a:pt x="81" y="30"/>
                    <a:pt x="81" y="36"/>
                  </a:cubicBezTo>
                  <a:cubicBezTo>
                    <a:pt x="81" y="42"/>
                    <a:pt x="80" y="48"/>
                    <a:pt x="78" y="53"/>
                  </a:cubicBezTo>
                  <a:cubicBezTo>
                    <a:pt x="76" y="59"/>
                    <a:pt x="72" y="64"/>
                    <a:pt x="68" y="68"/>
                  </a:cubicBezTo>
                  <a:cubicBezTo>
                    <a:pt x="64" y="72"/>
                    <a:pt x="59" y="75"/>
                    <a:pt x="54" y="78"/>
                  </a:cubicBezTo>
                  <a:cubicBezTo>
                    <a:pt x="54" y="78"/>
                    <a:pt x="54" y="78"/>
                    <a:pt x="54" y="78"/>
                  </a:cubicBezTo>
                  <a:cubicBezTo>
                    <a:pt x="49" y="79"/>
                    <a:pt x="45" y="80"/>
                    <a:pt x="40" y="81"/>
                  </a:cubicBezTo>
                  <a:cubicBezTo>
                    <a:pt x="40" y="81"/>
                    <a:pt x="40" y="81"/>
                    <a:pt x="40" y="81"/>
                  </a:cubicBezTo>
                  <a:cubicBezTo>
                    <a:pt x="40" y="88"/>
                    <a:pt x="40" y="88"/>
                    <a:pt x="40" y="88"/>
                  </a:cubicBezTo>
                  <a:cubicBezTo>
                    <a:pt x="55" y="88"/>
                    <a:pt x="55" y="88"/>
                    <a:pt x="55" y="88"/>
                  </a:cubicBezTo>
                  <a:cubicBezTo>
                    <a:pt x="57" y="88"/>
                    <a:pt x="59" y="90"/>
                    <a:pt x="59" y="92"/>
                  </a:cubicBezTo>
                  <a:cubicBezTo>
                    <a:pt x="59" y="94"/>
                    <a:pt x="57" y="96"/>
                    <a:pt x="55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6" y="96"/>
                    <a:pt x="15" y="94"/>
                    <a:pt x="15" y="92"/>
                  </a:cubicBezTo>
                  <a:cubicBezTo>
                    <a:pt x="15" y="90"/>
                    <a:pt x="16" y="88"/>
                    <a:pt x="18" y="88"/>
                  </a:cubicBezTo>
                  <a:cubicBezTo>
                    <a:pt x="33" y="88"/>
                    <a:pt x="33" y="88"/>
                    <a:pt x="33" y="88"/>
                  </a:cubicBezTo>
                  <a:cubicBezTo>
                    <a:pt x="33" y="81"/>
                    <a:pt x="33" y="81"/>
                    <a:pt x="33" y="81"/>
                  </a:cubicBezTo>
                  <a:cubicBezTo>
                    <a:pt x="33" y="81"/>
                    <a:pt x="33" y="81"/>
                    <a:pt x="33" y="81"/>
                  </a:cubicBezTo>
                  <a:cubicBezTo>
                    <a:pt x="28" y="80"/>
                    <a:pt x="24" y="79"/>
                    <a:pt x="20" y="78"/>
                  </a:cubicBezTo>
                  <a:cubicBezTo>
                    <a:pt x="20" y="78"/>
                    <a:pt x="20" y="78"/>
                    <a:pt x="20" y="78"/>
                  </a:cubicBezTo>
                  <a:cubicBezTo>
                    <a:pt x="15" y="76"/>
                    <a:pt x="11" y="73"/>
                    <a:pt x="7" y="69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4" y="73"/>
                    <a:pt x="2" y="73"/>
                    <a:pt x="1" y="72"/>
                  </a:cubicBezTo>
                  <a:cubicBezTo>
                    <a:pt x="0" y="71"/>
                    <a:pt x="0" y="69"/>
                    <a:pt x="1" y="69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4" y="54"/>
                    <a:pt x="1" y="46"/>
                    <a:pt x="1" y="36"/>
                  </a:cubicBezTo>
                  <a:cubicBezTo>
                    <a:pt x="1" y="26"/>
                    <a:pt x="5" y="17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8" y="4"/>
                    <a:pt x="27" y="0"/>
                    <a:pt x="37" y="0"/>
                  </a:cubicBezTo>
                  <a:cubicBezTo>
                    <a:pt x="46" y="0"/>
                    <a:pt x="54" y="4"/>
                    <a:pt x="61" y="9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9" y="1"/>
                    <a:pt x="69" y="1"/>
                    <a:pt x="69" y="1"/>
                  </a:cubicBezTo>
                  <a:close/>
                  <a:moveTo>
                    <a:pt x="67" y="10"/>
                  </a:moveTo>
                  <a:cubicBezTo>
                    <a:pt x="67" y="10"/>
                    <a:pt x="67" y="10"/>
                    <a:pt x="67" y="10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9" y="19"/>
                    <a:pt x="73" y="27"/>
                    <a:pt x="73" y="36"/>
                  </a:cubicBezTo>
                  <a:cubicBezTo>
                    <a:pt x="73" y="46"/>
                    <a:pt x="69" y="55"/>
                    <a:pt x="62" y="62"/>
                  </a:cubicBezTo>
                  <a:cubicBezTo>
                    <a:pt x="62" y="62"/>
                    <a:pt x="62" y="62"/>
                    <a:pt x="62" y="62"/>
                  </a:cubicBezTo>
                  <a:cubicBezTo>
                    <a:pt x="56" y="69"/>
                    <a:pt x="47" y="73"/>
                    <a:pt x="37" y="73"/>
                  </a:cubicBezTo>
                  <a:cubicBezTo>
                    <a:pt x="28" y="73"/>
                    <a:pt x="19" y="69"/>
                    <a:pt x="13" y="64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3" y="69"/>
                    <a:pt x="17" y="72"/>
                    <a:pt x="21" y="73"/>
                  </a:cubicBezTo>
                  <a:cubicBezTo>
                    <a:pt x="26" y="75"/>
                    <a:pt x="31" y="76"/>
                    <a:pt x="37" y="76"/>
                  </a:cubicBezTo>
                  <a:cubicBezTo>
                    <a:pt x="42" y="76"/>
                    <a:pt x="47" y="75"/>
                    <a:pt x="52" y="73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7" y="71"/>
                    <a:pt x="61" y="68"/>
                    <a:pt x="65" y="65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69" y="61"/>
                    <a:pt x="72" y="57"/>
                    <a:pt x="74" y="52"/>
                  </a:cubicBezTo>
                  <a:cubicBezTo>
                    <a:pt x="76" y="47"/>
                    <a:pt x="77" y="42"/>
                    <a:pt x="77" y="36"/>
                  </a:cubicBezTo>
                  <a:cubicBezTo>
                    <a:pt x="77" y="31"/>
                    <a:pt x="76" y="26"/>
                    <a:pt x="74" y="21"/>
                  </a:cubicBezTo>
                  <a:cubicBezTo>
                    <a:pt x="72" y="17"/>
                    <a:pt x="69" y="13"/>
                    <a:pt x="67" y="10"/>
                  </a:cubicBezTo>
                  <a:close/>
                  <a:moveTo>
                    <a:pt x="57" y="16"/>
                  </a:moveTo>
                  <a:cubicBezTo>
                    <a:pt x="57" y="16"/>
                    <a:pt x="57" y="16"/>
                    <a:pt x="57" y="16"/>
                  </a:cubicBezTo>
                  <a:cubicBezTo>
                    <a:pt x="52" y="11"/>
                    <a:pt x="45" y="8"/>
                    <a:pt x="37" y="8"/>
                  </a:cubicBezTo>
                  <a:cubicBezTo>
                    <a:pt x="29" y="8"/>
                    <a:pt x="22" y="11"/>
                    <a:pt x="16" y="16"/>
                  </a:cubicBezTo>
                  <a:cubicBezTo>
                    <a:pt x="11" y="21"/>
                    <a:pt x="8" y="28"/>
                    <a:pt x="8" y="36"/>
                  </a:cubicBezTo>
                  <a:cubicBezTo>
                    <a:pt x="8" y="44"/>
                    <a:pt x="11" y="51"/>
                    <a:pt x="16" y="57"/>
                  </a:cubicBezTo>
                  <a:cubicBezTo>
                    <a:pt x="22" y="62"/>
                    <a:pt x="29" y="65"/>
                    <a:pt x="37" y="65"/>
                  </a:cubicBezTo>
                  <a:cubicBezTo>
                    <a:pt x="44" y="65"/>
                    <a:pt x="52" y="62"/>
                    <a:pt x="57" y="57"/>
                  </a:cubicBezTo>
                  <a:cubicBezTo>
                    <a:pt x="57" y="57"/>
                    <a:pt x="57" y="57"/>
                    <a:pt x="57" y="57"/>
                  </a:cubicBezTo>
                  <a:cubicBezTo>
                    <a:pt x="62" y="51"/>
                    <a:pt x="65" y="44"/>
                    <a:pt x="65" y="36"/>
                  </a:cubicBezTo>
                  <a:cubicBezTo>
                    <a:pt x="65" y="28"/>
                    <a:pt x="62" y="21"/>
                    <a:pt x="57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7" y="16"/>
                    <a:pt x="57" y="16"/>
                    <a:pt x="57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65" name="矩形 121">
              <a:extLst>
                <a:ext uri="{FF2B5EF4-FFF2-40B4-BE49-F238E27FC236}">
                  <a16:creationId xmlns:a16="http://schemas.microsoft.com/office/drawing/2014/main" id="{563FF515-8D26-418F-B8B7-14640D410697}"/>
                </a:ext>
              </a:extLst>
            </p:cNvPr>
            <p:cNvSpPr/>
            <p:nvPr/>
          </p:nvSpPr>
          <p:spPr>
            <a:xfrm>
              <a:off x="3370373" y="4542292"/>
              <a:ext cx="1934520" cy="333096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Click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vào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mua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ve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́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6" name="矩形 122">
              <a:extLst>
                <a:ext uri="{FF2B5EF4-FFF2-40B4-BE49-F238E27FC236}">
                  <a16:creationId xmlns:a16="http://schemas.microsoft.com/office/drawing/2014/main" id="{0FDAB708-9BB5-4DAF-9C2A-4A1F01148960}"/>
                </a:ext>
              </a:extLst>
            </p:cNvPr>
            <p:cNvSpPr/>
            <p:nvPr/>
          </p:nvSpPr>
          <p:spPr>
            <a:xfrm>
              <a:off x="3370372" y="4201015"/>
              <a:ext cx="2588653" cy="377190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Mua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ve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́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C432E92A-DEB3-4A20-8A52-33E367105B4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96803899"/>
                  </p:ext>
                </p:extLst>
              </p:nvPr>
            </p:nvGraphicFramePr>
            <p:xfrm>
              <a:off x="4107169" y="2684497"/>
              <a:ext cx="3933055" cy="128562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933055" cy="1285624"/>
                    </a:xfrm>
                    <a:prstGeom prst="rect">
                      <a:avLst/>
                    </a:prstGeom>
                  </am3d:spPr>
                  <am3d:camera>
                    <am3d:pos x="0" y="0" z="6174761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7480" d="1000000"/>
                    <am3d:preTrans dx="-1254120" dy="-5413985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-268350" ay="1912728" az="-141935"/>
                    <am3d:postTrans dx="0" dy="0" dz="0"/>
                  </am3d:trans>
                  <am3d:raster rName="Office3DRenderer" rVer="16.0.8326">
                    <am3d:blip r:embed="rId4"/>
                  </am3d:raster>
                  <am3d:extLs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C432E92A-DEB3-4A20-8A52-33E367105B4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07169" y="2684497"/>
                <a:ext cx="3933055" cy="1285624"/>
              </a:xfrm>
              <a:prstGeom prst="rect">
                <a:avLst/>
              </a:prstGeom>
            </p:spPr>
          </p:pic>
        </mc:Fallback>
      </mc:AlternateContent>
      <p:grpSp>
        <p:nvGrpSpPr>
          <p:cNvPr id="58" name="组合 57"/>
          <p:cNvGrpSpPr/>
          <p:nvPr/>
        </p:nvGrpSpPr>
        <p:grpSpPr>
          <a:xfrm>
            <a:off x="335361" y="260648"/>
            <a:ext cx="6514657" cy="762712"/>
            <a:chOff x="674782" y="271524"/>
            <a:chExt cx="4885993" cy="572034"/>
          </a:xfrm>
        </p:grpSpPr>
        <p:grpSp>
          <p:nvGrpSpPr>
            <p:cNvPr id="98" name="组合 97"/>
            <p:cNvGrpSpPr/>
            <p:nvPr/>
          </p:nvGrpSpPr>
          <p:grpSpPr>
            <a:xfrm>
              <a:off x="674782" y="271524"/>
              <a:ext cx="4885993" cy="456069"/>
              <a:chOff x="5402407" y="1247256"/>
              <a:chExt cx="4885993" cy="456069"/>
            </a:xfrm>
          </p:grpSpPr>
          <p:sp>
            <p:nvSpPr>
              <p:cNvPr id="116" name="文本框 115"/>
              <p:cNvSpPr txBox="1"/>
              <p:nvPr/>
            </p:nvSpPr>
            <p:spPr>
              <a:xfrm>
                <a:off x="5402407" y="1247256"/>
                <a:ext cx="3295317" cy="3154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2135" b="1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Tính</a:t>
                </a:r>
                <a:r>
                  <a:rPr lang="en-US" altLang="zh-CN" sz="2135" b="1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2135" b="1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năng</a:t>
                </a:r>
                <a:r>
                  <a:rPr lang="en-US" altLang="zh-CN" sz="2135" b="1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2135" b="1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đặc</a:t>
                </a:r>
                <a:r>
                  <a:rPr lang="en-US" altLang="zh-CN" sz="2135" b="1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2135" b="1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biệt</a:t>
                </a:r>
                <a:endParaRPr lang="zh-CN" altLang="en-US" sz="213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5402408" y="1531258"/>
                <a:ext cx="4885992" cy="1720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Book quá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trời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ve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́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đê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̉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đi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tùm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lum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nơi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trên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thê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́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giới</a:t>
                </a:r>
                <a:r>
                  <a:rPr lang="en-US" altLang="zh-CN" sz="800" dirty="0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800" dirty="0" err="1">
                    <a:solidFill>
                      <a:schemeClr val="tx1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nào</a:t>
                </a:r>
                <a:endParaRPr lang="en-US" altLang="zh-CN" sz="80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cxnSp>
          <p:nvCxnSpPr>
            <p:cNvPr id="111" name="直接连接符 110"/>
            <p:cNvCxnSpPr/>
            <p:nvPr/>
          </p:nvCxnSpPr>
          <p:spPr>
            <a:xfrm>
              <a:off x="781462" y="843558"/>
              <a:ext cx="628238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59979B40-A0AB-492C-90AE-FA7044AEDDAD}"/>
              </a:ext>
            </a:extLst>
          </p:cNvPr>
          <p:cNvGrpSpPr/>
          <p:nvPr/>
        </p:nvGrpSpPr>
        <p:grpSpPr>
          <a:xfrm>
            <a:off x="1541717" y="2386471"/>
            <a:ext cx="4042571" cy="1035194"/>
            <a:chOff x="1541717" y="2386471"/>
            <a:chExt cx="4042571" cy="1035194"/>
          </a:xfrm>
        </p:grpSpPr>
        <p:sp>
          <p:nvSpPr>
            <p:cNvPr id="90" name="Oval 36"/>
            <p:cNvSpPr>
              <a:spLocks noChangeArrowheads="1"/>
            </p:cNvSpPr>
            <p:nvPr/>
          </p:nvSpPr>
          <p:spPr bwMode="auto">
            <a:xfrm>
              <a:off x="5103333" y="2386471"/>
              <a:ext cx="480955" cy="4809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94" name="Line 40"/>
            <p:cNvSpPr>
              <a:spLocks noChangeShapeType="1"/>
            </p:cNvSpPr>
            <p:nvPr/>
          </p:nvSpPr>
          <p:spPr bwMode="auto">
            <a:xfrm flipH="1">
              <a:off x="2456675" y="2628113"/>
              <a:ext cx="2646660" cy="0"/>
            </a:xfrm>
            <a:prstGeom prst="line">
              <a:avLst/>
            </a:prstGeom>
            <a:noFill/>
            <a:ln w="6350" cap="flat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107" name="淘宝店chenying0907 106"/>
            <p:cNvSpPr/>
            <p:nvPr/>
          </p:nvSpPr>
          <p:spPr>
            <a:xfrm>
              <a:off x="1541717" y="2466763"/>
              <a:ext cx="874475" cy="692027"/>
            </a:xfrm>
            <a:prstGeom prst="rect">
              <a:avLst/>
            </a:prstGeom>
          </p:spPr>
          <p:txBody>
            <a:bodyPr wrap="square" lIns="121899" tIns="60949" rIns="121899" bIns="60949">
              <a:spAutoFit/>
            </a:bodyPr>
            <a:lstStyle/>
            <a:p>
              <a:pPr algn="ctr"/>
              <a:r>
                <a:rPr lang="en-US" altLang="zh-CN" sz="3695" dirty="0">
                  <a:ln w="6350">
                    <a:noFill/>
                  </a:ln>
                  <a:solidFill>
                    <a:schemeClr val="accent1"/>
                  </a:solidFill>
                  <a:latin typeface="Agency FB" panose="020B0503020202020204" pitchFamily="34" charset="0"/>
                  <a:ea typeface="微软雅黑" panose="020B0503020204020204" charset="-122"/>
                </a:rPr>
                <a:t>01</a:t>
              </a:r>
              <a:endParaRPr lang="zh-CN" altLang="en-US" sz="3695" dirty="0">
                <a:ln w="6350">
                  <a:noFill/>
                </a:ln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14" name="淘宝店chenying0907 24"/>
            <p:cNvSpPr>
              <a:spLocks noEditPoints="1"/>
            </p:cNvSpPr>
            <p:nvPr/>
          </p:nvSpPr>
          <p:spPr bwMode="auto">
            <a:xfrm>
              <a:off x="5231294" y="2535194"/>
              <a:ext cx="234805" cy="221681"/>
            </a:xfrm>
            <a:custGeom>
              <a:avLst/>
              <a:gdLst>
                <a:gd name="T0" fmla="*/ 48 w 98"/>
                <a:gd name="T1" fmla="*/ 24 h 92"/>
                <a:gd name="T2" fmla="*/ 50 w 98"/>
                <a:gd name="T3" fmla="*/ 53 h 92"/>
                <a:gd name="T4" fmla="*/ 52 w 98"/>
                <a:gd name="T5" fmla="*/ 17 h 92"/>
                <a:gd name="T6" fmla="*/ 48 w 98"/>
                <a:gd name="T7" fmla="*/ 16 h 92"/>
                <a:gd name="T8" fmla="*/ 41 w 98"/>
                <a:gd name="T9" fmla="*/ 28 h 92"/>
                <a:gd name="T10" fmla="*/ 94 w 98"/>
                <a:gd name="T11" fmla="*/ 12 h 92"/>
                <a:gd name="T12" fmla="*/ 84 w 98"/>
                <a:gd name="T13" fmla="*/ 12 h 92"/>
                <a:gd name="T14" fmla="*/ 80 w 98"/>
                <a:gd name="T15" fmla="*/ 0 h 92"/>
                <a:gd name="T16" fmla="*/ 14 w 98"/>
                <a:gd name="T17" fmla="*/ 4 h 92"/>
                <a:gd name="T18" fmla="*/ 3 w 98"/>
                <a:gd name="T19" fmla="*/ 12 h 92"/>
                <a:gd name="T20" fmla="*/ 0 w 98"/>
                <a:gd name="T21" fmla="*/ 37 h 92"/>
                <a:gd name="T22" fmla="*/ 6 w 98"/>
                <a:gd name="T23" fmla="*/ 52 h 92"/>
                <a:gd name="T24" fmla="*/ 45 w 98"/>
                <a:gd name="T25" fmla="*/ 75 h 92"/>
                <a:gd name="T26" fmla="*/ 29 w 98"/>
                <a:gd name="T27" fmla="*/ 84 h 92"/>
                <a:gd name="T28" fmla="*/ 29 w 98"/>
                <a:gd name="T29" fmla="*/ 92 h 92"/>
                <a:gd name="T30" fmla="*/ 73 w 98"/>
                <a:gd name="T31" fmla="*/ 88 h 92"/>
                <a:gd name="T32" fmla="*/ 53 w 98"/>
                <a:gd name="T33" fmla="*/ 84 h 92"/>
                <a:gd name="T34" fmla="*/ 78 w 98"/>
                <a:gd name="T35" fmla="*/ 59 h 92"/>
                <a:gd name="T36" fmla="*/ 92 w 98"/>
                <a:gd name="T37" fmla="*/ 52 h 92"/>
                <a:gd name="T38" fmla="*/ 98 w 98"/>
                <a:gd name="T39" fmla="*/ 16 h 92"/>
                <a:gd name="T40" fmla="*/ 11 w 98"/>
                <a:gd name="T41" fmla="*/ 47 h 92"/>
                <a:gd name="T42" fmla="*/ 7 w 98"/>
                <a:gd name="T43" fmla="*/ 37 h 92"/>
                <a:gd name="T44" fmla="*/ 14 w 98"/>
                <a:gd name="T45" fmla="*/ 20 h 92"/>
                <a:gd name="T46" fmla="*/ 15 w 98"/>
                <a:gd name="T47" fmla="*/ 50 h 92"/>
                <a:gd name="T48" fmla="*/ 76 w 98"/>
                <a:gd name="T49" fmla="*/ 40 h 92"/>
                <a:gd name="T50" fmla="*/ 73 w 98"/>
                <a:gd name="T51" fmla="*/ 53 h 92"/>
                <a:gd name="T52" fmla="*/ 49 w 98"/>
                <a:gd name="T53" fmla="*/ 67 h 92"/>
                <a:gd name="T54" fmla="*/ 24 w 98"/>
                <a:gd name="T55" fmla="*/ 53 h 92"/>
                <a:gd name="T56" fmla="*/ 21 w 98"/>
                <a:gd name="T57" fmla="*/ 40 h 92"/>
                <a:gd name="T58" fmla="*/ 76 w 98"/>
                <a:gd name="T59" fmla="*/ 8 h 92"/>
                <a:gd name="T60" fmla="*/ 91 w 98"/>
                <a:gd name="T61" fmla="*/ 37 h 92"/>
                <a:gd name="T62" fmla="*/ 86 w 98"/>
                <a:gd name="T63" fmla="*/ 47 h 92"/>
                <a:gd name="T64" fmla="*/ 83 w 98"/>
                <a:gd name="T65" fmla="*/ 50 h 92"/>
                <a:gd name="T66" fmla="*/ 84 w 98"/>
                <a:gd name="T67" fmla="*/ 40 h 92"/>
                <a:gd name="T68" fmla="*/ 91 w 98"/>
                <a:gd name="T69" fmla="*/ 2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8" h="92">
                  <a:moveTo>
                    <a:pt x="44" y="28"/>
                  </a:moveTo>
                  <a:cubicBezTo>
                    <a:pt x="48" y="24"/>
                    <a:pt x="48" y="24"/>
                    <a:pt x="48" y="24"/>
                  </a:cubicBezTo>
                  <a:cubicBezTo>
                    <a:pt x="48" y="51"/>
                    <a:pt x="48" y="51"/>
                    <a:pt x="48" y="51"/>
                  </a:cubicBezTo>
                  <a:cubicBezTo>
                    <a:pt x="48" y="52"/>
                    <a:pt x="49" y="53"/>
                    <a:pt x="50" y="53"/>
                  </a:cubicBezTo>
                  <a:cubicBezTo>
                    <a:pt x="51" y="53"/>
                    <a:pt x="52" y="52"/>
                    <a:pt x="52" y="51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6"/>
                    <a:pt x="51" y="15"/>
                    <a:pt x="50" y="15"/>
                  </a:cubicBezTo>
                  <a:cubicBezTo>
                    <a:pt x="49" y="15"/>
                    <a:pt x="48" y="15"/>
                    <a:pt x="48" y="16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0" y="26"/>
                    <a:pt x="40" y="28"/>
                    <a:pt x="41" y="28"/>
                  </a:cubicBezTo>
                  <a:cubicBezTo>
                    <a:pt x="42" y="29"/>
                    <a:pt x="44" y="29"/>
                    <a:pt x="44" y="28"/>
                  </a:cubicBezTo>
                  <a:close/>
                  <a:moveTo>
                    <a:pt x="94" y="12"/>
                  </a:moveTo>
                  <a:cubicBezTo>
                    <a:pt x="94" y="12"/>
                    <a:pt x="94" y="12"/>
                    <a:pt x="9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2"/>
                    <a:pt x="82" y="0"/>
                    <a:pt x="8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0"/>
                    <a:pt x="14" y="2"/>
                    <a:pt x="14" y="4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" y="12"/>
                    <a:pt x="0" y="14"/>
                    <a:pt x="0" y="1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43"/>
                    <a:pt x="2" y="48"/>
                    <a:pt x="6" y="52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9" y="56"/>
                    <a:pt x="14" y="58"/>
                    <a:pt x="19" y="59"/>
                  </a:cubicBezTo>
                  <a:cubicBezTo>
                    <a:pt x="25" y="68"/>
                    <a:pt x="35" y="74"/>
                    <a:pt x="45" y="75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7" y="84"/>
                    <a:pt x="25" y="86"/>
                    <a:pt x="25" y="88"/>
                  </a:cubicBezTo>
                  <a:cubicBezTo>
                    <a:pt x="25" y="90"/>
                    <a:pt x="27" y="92"/>
                    <a:pt x="29" y="92"/>
                  </a:cubicBezTo>
                  <a:cubicBezTo>
                    <a:pt x="69" y="92"/>
                    <a:pt x="69" y="92"/>
                    <a:pt x="69" y="92"/>
                  </a:cubicBezTo>
                  <a:cubicBezTo>
                    <a:pt x="71" y="92"/>
                    <a:pt x="73" y="90"/>
                    <a:pt x="73" y="88"/>
                  </a:cubicBezTo>
                  <a:cubicBezTo>
                    <a:pt x="73" y="86"/>
                    <a:pt x="71" y="84"/>
                    <a:pt x="69" y="84"/>
                  </a:cubicBezTo>
                  <a:cubicBezTo>
                    <a:pt x="53" y="84"/>
                    <a:pt x="53" y="84"/>
                    <a:pt x="53" y="84"/>
                  </a:cubicBezTo>
                  <a:cubicBezTo>
                    <a:pt x="53" y="75"/>
                    <a:pt x="53" y="75"/>
                    <a:pt x="53" y="75"/>
                  </a:cubicBezTo>
                  <a:cubicBezTo>
                    <a:pt x="63" y="74"/>
                    <a:pt x="73" y="68"/>
                    <a:pt x="78" y="59"/>
                  </a:cubicBezTo>
                  <a:cubicBezTo>
                    <a:pt x="84" y="58"/>
                    <a:pt x="88" y="56"/>
                    <a:pt x="92" y="53"/>
                  </a:cubicBezTo>
                  <a:cubicBezTo>
                    <a:pt x="92" y="52"/>
                    <a:pt x="92" y="52"/>
                    <a:pt x="92" y="52"/>
                  </a:cubicBezTo>
                  <a:cubicBezTo>
                    <a:pt x="96" y="48"/>
                    <a:pt x="98" y="43"/>
                    <a:pt x="98" y="37"/>
                  </a:cubicBezTo>
                  <a:cubicBezTo>
                    <a:pt x="98" y="16"/>
                    <a:pt x="98" y="16"/>
                    <a:pt x="98" y="16"/>
                  </a:cubicBezTo>
                  <a:cubicBezTo>
                    <a:pt x="98" y="14"/>
                    <a:pt x="96" y="12"/>
                    <a:pt x="94" y="12"/>
                  </a:cubicBezTo>
                  <a:close/>
                  <a:moveTo>
                    <a:pt x="11" y="47"/>
                  </a:moveTo>
                  <a:cubicBezTo>
                    <a:pt x="11" y="47"/>
                    <a:pt x="11" y="47"/>
                    <a:pt x="11" y="47"/>
                  </a:cubicBezTo>
                  <a:cubicBezTo>
                    <a:pt x="9" y="44"/>
                    <a:pt x="7" y="41"/>
                    <a:pt x="7" y="37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4"/>
                    <a:pt x="14" y="47"/>
                    <a:pt x="15" y="50"/>
                  </a:cubicBezTo>
                  <a:cubicBezTo>
                    <a:pt x="14" y="49"/>
                    <a:pt x="12" y="48"/>
                    <a:pt x="11" y="47"/>
                  </a:cubicBezTo>
                  <a:close/>
                  <a:moveTo>
                    <a:pt x="76" y="40"/>
                  </a:moveTo>
                  <a:cubicBezTo>
                    <a:pt x="76" y="40"/>
                    <a:pt x="76" y="40"/>
                    <a:pt x="76" y="40"/>
                  </a:cubicBezTo>
                  <a:cubicBezTo>
                    <a:pt x="76" y="45"/>
                    <a:pt x="75" y="49"/>
                    <a:pt x="73" y="53"/>
                  </a:cubicBezTo>
                  <a:cubicBezTo>
                    <a:pt x="73" y="53"/>
                    <a:pt x="73" y="53"/>
                    <a:pt x="73" y="53"/>
                  </a:cubicBezTo>
                  <a:cubicBezTo>
                    <a:pt x="69" y="62"/>
                    <a:pt x="59" y="67"/>
                    <a:pt x="49" y="67"/>
                  </a:cubicBezTo>
                  <a:cubicBezTo>
                    <a:pt x="39" y="67"/>
                    <a:pt x="29" y="62"/>
                    <a:pt x="24" y="53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2" y="49"/>
                    <a:pt x="21" y="45"/>
                    <a:pt x="21" y="40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6" y="40"/>
                    <a:pt x="76" y="40"/>
                    <a:pt x="76" y="40"/>
                  </a:cubicBezTo>
                  <a:close/>
                  <a:moveTo>
                    <a:pt x="91" y="37"/>
                  </a:moveTo>
                  <a:cubicBezTo>
                    <a:pt x="91" y="37"/>
                    <a:pt x="91" y="37"/>
                    <a:pt x="91" y="37"/>
                  </a:cubicBezTo>
                  <a:cubicBezTo>
                    <a:pt x="91" y="41"/>
                    <a:pt x="89" y="44"/>
                    <a:pt x="86" y="47"/>
                  </a:cubicBezTo>
                  <a:cubicBezTo>
                    <a:pt x="86" y="47"/>
                    <a:pt x="86" y="47"/>
                    <a:pt x="86" y="47"/>
                  </a:cubicBezTo>
                  <a:cubicBezTo>
                    <a:pt x="85" y="48"/>
                    <a:pt x="84" y="49"/>
                    <a:pt x="83" y="50"/>
                  </a:cubicBezTo>
                  <a:cubicBezTo>
                    <a:pt x="84" y="47"/>
                    <a:pt x="84" y="44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91" y="20"/>
                    <a:pt x="91" y="20"/>
                    <a:pt x="91" y="20"/>
                  </a:cubicBezTo>
                  <a:cubicBezTo>
                    <a:pt x="91" y="37"/>
                    <a:pt x="91" y="37"/>
                    <a:pt x="91" y="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118" name="矩形 117"/>
            <p:cNvSpPr/>
            <p:nvPr/>
          </p:nvSpPr>
          <p:spPr>
            <a:xfrm>
              <a:off x="2266296" y="3088569"/>
              <a:ext cx="1934520" cy="333096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Book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ve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́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máy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bay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2266295" y="2747292"/>
              <a:ext cx="2485149" cy="379327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Book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B4FF2E0A-07E4-49A5-800D-61F6AEC639AA}"/>
              </a:ext>
            </a:extLst>
          </p:cNvPr>
          <p:cNvGrpSpPr/>
          <p:nvPr/>
        </p:nvGrpSpPr>
        <p:grpSpPr>
          <a:xfrm>
            <a:off x="6607715" y="2386471"/>
            <a:ext cx="4206819" cy="1035130"/>
            <a:chOff x="6607715" y="2386471"/>
            <a:chExt cx="4206819" cy="1035130"/>
          </a:xfrm>
        </p:grpSpPr>
        <p:sp>
          <p:nvSpPr>
            <p:cNvPr id="93" name="Oval 39"/>
            <p:cNvSpPr>
              <a:spLocks noChangeArrowheads="1"/>
            </p:cNvSpPr>
            <p:nvPr/>
          </p:nvSpPr>
          <p:spPr bwMode="auto">
            <a:xfrm>
              <a:off x="6607715" y="2386471"/>
              <a:ext cx="480955" cy="4809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 dirty="0"/>
            </a:p>
          </p:txBody>
        </p:sp>
        <p:sp>
          <p:nvSpPr>
            <p:cNvPr id="95" name="Line 41"/>
            <p:cNvSpPr>
              <a:spLocks noChangeShapeType="1"/>
            </p:cNvSpPr>
            <p:nvPr/>
          </p:nvSpPr>
          <p:spPr bwMode="auto">
            <a:xfrm flipH="1">
              <a:off x="7088669" y="2628113"/>
              <a:ext cx="2646659" cy="0"/>
            </a:xfrm>
            <a:prstGeom prst="line">
              <a:avLst/>
            </a:prstGeom>
            <a:noFill/>
            <a:ln w="6350" cap="flat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109" name="淘宝店chenying0907 108"/>
            <p:cNvSpPr/>
            <p:nvPr/>
          </p:nvSpPr>
          <p:spPr>
            <a:xfrm>
              <a:off x="9940059" y="2396542"/>
              <a:ext cx="874475" cy="692027"/>
            </a:xfrm>
            <a:prstGeom prst="rect">
              <a:avLst/>
            </a:prstGeom>
          </p:spPr>
          <p:txBody>
            <a:bodyPr wrap="square" lIns="121899" tIns="60949" rIns="121899" bIns="60949">
              <a:spAutoFit/>
            </a:bodyPr>
            <a:lstStyle/>
            <a:p>
              <a:pPr algn="ctr"/>
              <a:r>
                <a:rPr lang="en-US" altLang="zh-CN" sz="3695" dirty="0">
                  <a:ln w="6350">
                    <a:noFill/>
                  </a:ln>
                  <a:solidFill>
                    <a:schemeClr val="accent2"/>
                  </a:solidFill>
                  <a:latin typeface="Agency FB" panose="020B0503020202020204" pitchFamily="34" charset="0"/>
                  <a:ea typeface="微软雅黑" panose="020B0503020204020204" charset="-122"/>
                </a:rPr>
                <a:t>02</a:t>
              </a:r>
              <a:endParaRPr lang="zh-CN" altLang="en-US" sz="3695" dirty="0">
                <a:ln w="6350">
                  <a:noFill/>
                </a:ln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15" name="淘宝店chenying0907 26"/>
            <p:cNvSpPr>
              <a:spLocks noEditPoints="1"/>
            </p:cNvSpPr>
            <p:nvPr/>
          </p:nvSpPr>
          <p:spPr bwMode="auto">
            <a:xfrm>
              <a:off x="6741018" y="2515384"/>
              <a:ext cx="214349" cy="215344"/>
            </a:xfrm>
            <a:custGeom>
              <a:avLst/>
              <a:gdLst>
                <a:gd name="T0" fmla="*/ 83 w 106"/>
                <a:gd name="T1" fmla="*/ 53 h 106"/>
                <a:gd name="T2" fmla="*/ 104 w 106"/>
                <a:gd name="T3" fmla="*/ 22 h 106"/>
                <a:gd name="T4" fmla="*/ 72 w 106"/>
                <a:gd name="T5" fmla="*/ 4 h 106"/>
                <a:gd name="T6" fmla="*/ 31 w 106"/>
                <a:gd name="T7" fmla="*/ 2 h 106"/>
                <a:gd name="T8" fmla="*/ 2 w 106"/>
                <a:gd name="T9" fmla="*/ 26 h 106"/>
                <a:gd name="T10" fmla="*/ 23 w 106"/>
                <a:gd name="T11" fmla="*/ 53 h 106"/>
                <a:gd name="T12" fmla="*/ 1 w 106"/>
                <a:gd name="T13" fmla="*/ 77 h 106"/>
                <a:gd name="T14" fmla="*/ 5 w 106"/>
                <a:gd name="T15" fmla="*/ 105 h 106"/>
                <a:gd name="T16" fmla="*/ 32 w 106"/>
                <a:gd name="T17" fmla="*/ 104 h 106"/>
                <a:gd name="T18" fmla="*/ 74 w 106"/>
                <a:gd name="T19" fmla="*/ 104 h 106"/>
                <a:gd name="T20" fmla="*/ 80 w 106"/>
                <a:gd name="T21" fmla="*/ 104 h 106"/>
                <a:gd name="T22" fmla="*/ 104 w 106"/>
                <a:gd name="T23" fmla="*/ 75 h 106"/>
                <a:gd name="T24" fmla="*/ 77 w 106"/>
                <a:gd name="T25" fmla="*/ 9 h 106"/>
                <a:gd name="T26" fmla="*/ 96 w 106"/>
                <a:gd name="T27" fmla="*/ 24 h 106"/>
                <a:gd name="T28" fmla="*/ 90 w 106"/>
                <a:gd name="T29" fmla="*/ 36 h 106"/>
                <a:gd name="T30" fmla="*/ 85 w 106"/>
                <a:gd name="T31" fmla="*/ 31 h 106"/>
                <a:gd name="T32" fmla="*/ 85 w 106"/>
                <a:gd name="T33" fmla="*/ 31 h 106"/>
                <a:gd name="T34" fmla="*/ 75 w 106"/>
                <a:gd name="T35" fmla="*/ 21 h 106"/>
                <a:gd name="T36" fmla="*/ 75 w 106"/>
                <a:gd name="T37" fmla="*/ 21 h 106"/>
                <a:gd name="T38" fmla="*/ 75 w 106"/>
                <a:gd name="T39" fmla="*/ 21 h 106"/>
                <a:gd name="T40" fmla="*/ 75 w 106"/>
                <a:gd name="T41" fmla="*/ 20 h 106"/>
                <a:gd name="T42" fmla="*/ 77 w 106"/>
                <a:gd name="T43" fmla="*/ 9 h 106"/>
                <a:gd name="T44" fmla="*/ 80 w 106"/>
                <a:gd name="T45" fmla="*/ 33 h 106"/>
                <a:gd name="T46" fmla="*/ 15 w 106"/>
                <a:gd name="T47" fmla="*/ 84 h 106"/>
                <a:gd name="T48" fmla="*/ 80 w 106"/>
                <a:gd name="T49" fmla="*/ 33 h 106"/>
                <a:gd name="T50" fmla="*/ 10 w 106"/>
                <a:gd name="T51" fmla="*/ 29 h 106"/>
                <a:gd name="T52" fmla="*/ 32 w 106"/>
                <a:gd name="T53" fmla="*/ 14 h 106"/>
                <a:gd name="T54" fmla="*/ 25 w 106"/>
                <a:gd name="T55" fmla="*/ 24 h 106"/>
                <a:gd name="T56" fmla="*/ 35 w 106"/>
                <a:gd name="T57" fmla="*/ 17 h 106"/>
                <a:gd name="T58" fmla="*/ 37 w 106"/>
                <a:gd name="T59" fmla="*/ 26 h 106"/>
                <a:gd name="T60" fmla="*/ 41 w 106"/>
                <a:gd name="T61" fmla="*/ 29 h 106"/>
                <a:gd name="T62" fmla="*/ 47 w 106"/>
                <a:gd name="T63" fmla="*/ 29 h 106"/>
                <a:gd name="T64" fmla="*/ 10 w 106"/>
                <a:gd name="T65" fmla="*/ 29 h 106"/>
                <a:gd name="T66" fmla="*/ 67 w 106"/>
                <a:gd name="T67" fmla="*/ 19 h 106"/>
                <a:gd name="T68" fmla="*/ 12 w 106"/>
                <a:gd name="T69" fmla="*/ 80 h 106"/>
                <a:gd name="T70" fmla="*/ 67 w 106"/>
                <a:gd name="T71" fmla="*/ 19 h 106"/>
                <a:gd name="T72" fmla="*/ 8 w 106"/>
                <a:gd name="T73" fmla="*/ 98 h 106"/>
                <a:gd name="T74" fmla="*/ 22 w 106"/>
                <a:gd name="T75" fmla="*/ 98 h 106"/>
                <a:gd name="T76" fmla="*/ 28 w 106"/>
                <a:gd name="T77" fmla="*/ 97 h 106"/>
                <a:gd name="T78" fmla="*/ 25 w 106"/>
                <a:gd name="T79" fmla="*/ 94 h 106"/>
                <a:gd name="T80" fmla="*/ 86 w 106"/>
                <a:gd name="T81" fmla="*/ 39 h 106"/>
                <a:gd name="T82" fmla="*/ 77 w 106"/>
                <a:gd name="T83" fmla="*/ 96 h 106"/>
                <a:gd name="T84" fmla="*/ 59 w 106"/>
                <a:gd name="T85" fmla="*/ 77 h 106"/>
                <a:gd name="T86" fmla="*/ 81 w 106"/>
                <a:gd name="T87" fmla="*/ 62 h 106"/>
                <a:gd name="T88" fmla="*/ 77 w 106"/>
                <a:gd name="T89" fmla="*/ 69 h 106"/>
                <a:gd name="T90" fmla="*/ 84 w 106"/>
                <a:gd name="T91" fmla="*/ 66 h 106"/>
                <a:gd name="T92" fmla="*/ 83 w 106"/>
                <a:gd name="T93" fmla="*/ 78 h 106"/>
                <a:gd name="T94" fmla="*/ 86 w 106"/>
                <a:gd name="T95" fmla="*/ 81 h 106"/>
                <a:gd name="T96" fmla="*/ 96 w 106"/>
                <a:gd name="T97" fmla="*/ 7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6" h="106">
                  <a:moveTo>
                    <a:pt x="104" y="75"/>
                  </a:moveTo>
                  <a:cubicBezTo>
                    <a:pt x="83" y="53"/>
                    <a:pt x="83" y="53"/>
                    <a:pt x="83" y="5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5" y="31"/>
                    <a:pt x="106" y="27"/>
                    <a:pt x="104" y="22"/>
                  </a:cubicBezTo>
                  <a:cubicBezTo>
                    <a:pt x="102" y="17"/>
                    <a:pt x="92" y="9"/>
                    <a:pt x="87" y="4"/>
                  </a:cubicBezTo>
                  <a:cubicBezTo>
                    <a:pt x="83" y="0"/>
                    <a:pt x="76" y="0"/>
                    <a:pt x="72" y="4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1"/>
                    <a:pt x="27" y="1"/>
                    <a:pt x="26" y="2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8"/>
                    <a:pt x="0" y="30"/>
                    <a:pt x="2" y="31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1" y="75"/>
                    <a:pt x="1" y="76"/>
                    <a:pt x="1" y="77"/>
                  </a:cubicBezTo>
                  <a:cubicBezTo>
                    <a:pt x="1" y="85"/>
                    <a:pt x="1" y="93"/>
                    <a:pt x="1" y="101"/>
                  </a:cubicBezTo>
                  <a:cubicBezTo>
                    <a:pt x="1" y="103"/>
                    <a:pt x="2" y="105"/>
                    <a:pt x="5" y="105"/>
                  </a:cubicBezTo>
                  <a:cubicBezTo>
                    <a:pt x="29" y="105"/>
                    <a:pt x="29" y="105"/>
                    <a:pt x="29" y="105"/>
                  </a:cubicBezTo>
                  <a:cubicBezTo>
                    <a:pt x="30" y="105"/>
                    <a:pt x="31" y="105"/>
                    <a:pt x="32" y="104"/>
                  </a:cubicBezTo>
                  <a:cubicBezTo>
                    <a:pt x="53" y="83"/>
                    <a:pt x="53" y="83"/>
                    <a:pt x="53" y="83"/>
                  </a:cubicBezTo>
                  <a:cubicBezTo>
                    <a:pt x="74" y="104"/>
                    <a:pt x="74" y="104"/>
                    <a:pt x="74" y="104"/>
                  </a:cubicBezTo>
                  <a:cubicBezTo>
                    <a:pt x="75" y="104"/>
                    <a:pt x="75" y="104"/>
                    <a:pt x="75" y="104"/>
                  </a:cubicBezTo>
                  <a:cubicBezTo>
                    <a:pt x="76" y="106"/>
                    <a:pt x="78" y="106"/>
                    <a:pt x="80" y="104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105" y="79"/>
                    <a:pt x="105" y="76"/>
                    <a:pt x="104" y="75"/>
                  </a:cubicBezTo>
                  <a:close/>
                  <a:moveTo>
                    <a:pt x="77" y="9"/>
                  </a:moveTo>
                  <a:cubicBezTo>
                    <a:pt x="77" y="9"/>
                    <a:pt x="77" y="9"/>
                    <a:pt x="77" y="9"/>
                  </a:cubicBezTo>
                  <a:cubicBezTo>
                    <a:pt x="78" y="8"/>
                    <a:pt x="80" y="8"/>
                    <a:pt x="82" y="9"/>
                  </a:cubicBezTo>
                  <a:cubicBezTo>
                    <a:pt x="87" y="14"/>
                    <a:pt x="92" y="19"/>
                    <a:pt x="96" y="24"/>
                  </a:cubicBezTo>
                  <a:cubicBezTo>
                    <a:pt x="98" y="26"/>
                    <a:pt x="98" y="28"/>
                    <a:pt x="96" y="29"/>
                  </a:cubicBezTo>
                  <a:cubicBezTo>
                    <a:pt x="90" y="36"/>
                    <a:pt x="90" y="36"/>
                    <a:pt x="90" y="36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80" y="33"/>
                  </a:moveTo>
                  <a:cubicBezTo>
                    <a:pt x="80" y="33"/>
                    <a:pt x="80" y="33"/>
                    <a:pt x="80" y="33"/>
                  </a:cubicBezTo>
                  <a:cubicBezTo>
                    <a:pt x="61" y="52"/>
                    <a:pt x="42" y="72"/>
                    <a:pt x="22" y="91"/>
                  </a:cubicBezTo>
                  <a:cubicBezTo>
                    <a:pt x="15" y="84"/>
                    <a:pt x="15" y="84"/>
                    <a:pt x="15" y="84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6" y="28"/>
                    <a:pt x="78" y="30"/>
                    <a:pt x="80" y="33"/>
                  </a:cubicBezTo>
                  <a:close/>
                  <a:moveTo>
                    <a:pt x="10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1"/>
                    <a:pt x="25" y="23"/>
                    <a:pt x="25" y="24"/>
                  </a:cubicBezTo>
                  <a:cubicBezTo>
                    <a:pt x="26" y="24"/>
                    <a:pt x="28" y="24"/>
                    <a:pt x="29" y="24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7"/>
                    <a:pt x="36" y="28"/>
                    <a:pt x="37" y="29"/>
                  </a:cubicBezTo>
                  <a:cubicBezTo>
                    <a:pt x="38" y="30"/>
                    <a:pt x="40" y="30"/>
                    <a:pt x="41" y="29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10" y="29"/>
                    <a:pt x="10" y="29"/>
                    <a:pt x="10" y="29"/>
                  </a:cubicBezTo>
                  <a:close/>
                  <a:moveTo>
                    <a:pt x="67" y="19"/>
                  </a:moveTo>
                  <a:cubicBezTo>
                    <a:pt x="67" y="19"/>
                    <a:pt x="67" y="19"/>
                    <a:pt x="67" y="19"/>
                  </a:cubicBezTo>
                  <a:cubicBezTo>
                    <a:pt x="70" y="22"/>
                    <a:pt x="70" y="22"/>
                    <a:pt x="70" y="22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9" y="78"/>
                    <a:pt x="9" y="78"/>
                    <a:pt x="9" y="78"/>
                  </a:cubicBezTo>
                  <a:cubicBezTo>
                    <a:pt x="67" y="19"/>
                    <a:pt x="67" y="19"/>
                    <a:pt x="67" y="19"/>
                  </a:cubicBezTo>
                  <a:close/>
                  <a:moveTo>
                    <a:pt x="8" y="98"/>
                  </a:moveTo>
                  <a:cubicBezTo>
                    <a:pt x="8" y="98"/>
                    <a:pt x="8" y="98"/>
                    <a:pt x="8" y="98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8" y="98"/>
                    <a:pt x="8" y="98"/>
                    <a:pt x="8" y="98"/>
                  </a:cubicBezTo>
                  <a:close/>
                  <a:moveTo>
                    <a:pt x="28" y="97"/>
                  </a:moveTo>
                  <a:cubicBezTo>
                    <a:pt x="28" y="97"/>
                    <a:pt x="28" y="97"/>
                    <a:pt x="28" y="97"/>
                  </a:cubicBezTo>
                  <a:cubicBezTo>
                    <a:pt x="25" y="94"/>
                    <a:pt x="25" y="94"/>
                    <a:pt x="25" y="94"/>
                  </a:cubicBezTo>
                  <a:cubicBezTo>
                    <a:pt x="45" y="75"/>
                    <a:pt x="64" y="55"/>
                    <a:pt x="84" y="36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28" y="97"/>
                    <a:pt x="28" y="97"/>
                    <a:pt x="28" y="97"/>
                  </a:cubicBezTo>
                  <a:close/>
                  <a:moveTo>
                    <a:pt x="77" y="96"/>
                  </a:moveTo>
                  <a:cubicBezTo>
                    <a:pt x="77" y="96"/>
                    <a:pt x="77" y="96"/>
                    <a:pt x="77" y="96"/>
                  </a:cubicBezTo>
                  <a:cubicBezTo>
                    <a:pt x="59" y="77"/>
                    <a:pt x="59" y="77"/>
                    <a:pt x="59" y="77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81" y="62"/>
                    <a:pt x="81" y="62"/>
                    <a:pt x="81" y="62"/>
                  </a:cubicBezTo>
                  <a:cubicBezTo>
                    <a:pt x="77" y="66"/>
                    <a:pt x="77" y="66"/>
                    <a:pt x="77" y="66"/>
                  </a:cubicBezTo>
                  <a:cubicBezTo>
                    <a:pt x="77" y="67"/>
                    <a:pt x="77" y="68"/>
                    <a:pt x="77" y="69"/>
                  </a:cubicBezTo>
                  <a:cubicBezTo>
                    <a:pt x="78" y="70"/>
                    <a:pt x="80" y="70"/>
                    <a:pt x="81" y="69"/>
                  </a:cubicBezTo>
                  <a:cubicBezTo>
                    <a:pt x="84" y="66"/>
                    <a:pt x="84" y="66"/>
                    <a:pt x="84" y="66"/>
                  </a:cubicBezTo>
                  <a:cubicBezTo>
                    <a:pt x="89" y="71"/>
                    <a:pt x="89" y="71"/>
                    <a:pt x="89" y="71"/>
                  </a:cubicBezTo>
                  <a:cubicBezTo>
                    <a:pt x="83" y="78"/>
                    <a:pt x="83" y="78"/>
                    <a:pt x="83" y="78"/>
                  </a:cubicBezTo>
                  <a:cubicBezTo>
                    <a:pt x="82" y="78"/>
                    <a:pt x="82" y="80"/>
                    <a:pt x="83" y="81"/>
                  </a:cubicBezTo>
                  <a:cubicBezTo>
                    <a:pt x="84" y="82"/>
                    <a:pt x="85" y="82"/>
                    <a:pt x="86" y="81"/>
                  </a:cubicBezTo>
                  <a:cubicBezTo>
                    <a:pt x="93" y="74"/>
                    <a:pt x="93" y="74"/>
                    <a:pt x="93" y="74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77" y="96"/>
                    <a:pt x="77" y="96"/>
                    <a:pt x="77" y="9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120" name="矩形 119"/>
            <p:cNvSpPr/>
            <p:nvPr/>
          </p:nvSpPr>
          <p:spPr>
            <a:xfrm>
              <a:off x="8040224" y="3088569"/>
              <a:ext cx="2337073" cy="333032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Hiển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thi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̣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ve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́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theo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yêu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cầu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1" name="矩形 120"/>
            <p:cNvSpPr/>
            <p:nvPr/>
          </p:nvSpPr>
          <p:spPr>
            <a:xfrm>
              <a:off x="7520291" y="2747291"/>
              <a:ext cx="2539583" cy="377190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Hiển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thi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̣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89168BB-18B7-459F-AA58-6FBDFE371B3B}"/>
              </a:ext>
            </a:extLst>
          </p:cNvPr>
          <p:cNvGrpSpPr/>
          <p:nvPr/>
        </p:nvGrpSpPr>
        <p:grpSpPr>
          <a:xfrm>
            <a:off x="2645794" y="4201015"/>
            <a:ext cx="3690683" cy="1474700"/>
            <a:chOff x="2645794" y="4201015"/>
            <a:chExt cx="3690683" cy="1474700"/>
          </a:xfrm>
        </p:grpSpPr>
        <p:sp>
          <p:nvSpPr>
            <p:cNvPr id="91" name="Oval 37"/>
            <p:cNvSpPr>
              <a:spLocks noChangeArrowheads="1"/>
            </p:cNvSpPr>
            <p:nvPr/>
          </p:nvSpPr>
          <p:spPr bwMode="auto">
            <a:xfrm>
              <a:off x="5855522" y="4261368"/>
              <a:ext cx="480955" cy="4782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96" name="淘宝店chenying0907 42"/>
            <p:cNvSpPr/>
            <p:nvPr/>
          </p:nvSpPr>
          <p:spPr bwMode="auto">
            <a:xfrm>
              <a:off x="3560751" y="4739003"/>
              <a:ext cx="2536429" cy="460500"/>
            </a:xfrm>
            <a:custGeom>
              <a:avLst/>
              <a:gdLst>
                <a:gd name="T0" fmla="*/ 881 w 881"/>
                <a:gd name="T1" fmla="*/ 0 h 160"/>
                <a:gd name="T2" fmla="*/ 881 w 881"/>
                <a:gd name="T3" fmla="*/ 110 h 160"/>
                <a:gd name="T4" fmla="*/ 830 w 881"/>
                <a:gd name="T5" fmla="*/ 160 h 160"/>
                <a:gd name="T6" fmla="*/ 0 w 881"/>
                <a:gd name="T7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81" h="160">
                  <a:moveTo>
                    <a:pt x="881" y="0"/>
                  </a:moveTo>
                  <a:cubicBezTo>
                    <a:pt x="881" y="110"/>
                    <a:pt x="881" y="110"/>
                    <a:pt x="881" y="110"/>
                  </a:cubicBezTo>
                  <a:cubicBezTo>
                    <a:pt x="881" y="138"/>
                    <a:pt x="858" y="160"/>
                    <a:pt x="830" y="160"/>
                  </a:cubicBezTo>
                  <a:cubicBezTo>
                    <a:pt x="0" y="160"/>
                    <a:pt x="0" y="160"/>
                    <a:pt x="0" y="160"/>
                  </a:cubicBezTo>
                </a:path>
              </a:pathLst>
            </a:custGeom>
            <a:noFill/>
            <a:ln w="6350" cap="flat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108" name="淘宝店chenying0907 107"/>
            <p:cNvSpPr/>
            <p:nvPr/>
          </p:nvSpPr>
          <p:spPr>
            <a:xfrm>
              <a:off x="2645794" y="4983688"/>
              <a:ext cx="874475" cy="692027"/>
            </a:xfrm>
            <a:prstGeom prst="rect">
              <a:avLst/>
            </a:prstGeom>
          </p:spPr>
          <p:txBody>
            <a:bodyPr wrap="square" lIns="121899" tIns="60949" rIns="121899" bIns="60949">
              <a:spAutoFit/>
            </a:bodyPr>
            <a:lstStyle/>
            <a:p>
              <a:pPr algn="ctr"/>
              <a:r>
                <a:rPr lang="en-US" altLang="zh-CN" sz="3695" dirty="0">
                  <a:ln w="6350">
                    <a:noFill/>
                  </a:ln>
                  <a:solidFill>
                    <a:schemeClr val="accent3"/>
                  </a:solidFill>
                  <a:latin typeface="Agency FB" panose="020B0503020202020204" pitchFamily="34" charset="0"/>
                  <a:ea typeface="微软雅黑" panose="020B0503020204020204" charset="-122"/>
                </a:rPr>
                <a:t>03</a:t>
              </a:r>
              <a:endParaRPr lang="zh-CN" altLang="en-US" sz="3695" dirty="0">
                <a:ln w="6350">
                  <a:noFill/>
                </a:ln>
                <a:solidFill>
                  <a:schemeClr val="accent3"/>
                </a:solidFill>
                <a:latin typeface="Agency FB" panose="020B0503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13" name="淘宝店chenying0907 23"/>
            <p:cNvSpPr>
              <a:spLocks noEditPoints="1"/>
            </p:cNvSpPr>
            <p:nvPr/>
          </p:nvSpPr>
          <p:spPr bwMode="auto">
            <a:xfrm>
              <a:off x="5999456" y="4384877"/>
              <a:ext cx="193088" cy="231217"/>
            </a:xfrm>
            <a:custGeom>
              <a:avLst/>
              <a:gdLst>
                <a:gd name="T0" fmla="*/ 72 w 81"/>
                <a:gd name="T1" fmla="*/ 1 h 96"/>
                <a:gd name="T2" fmla="*/ 70 w 81"/>
                <a:gd name="T3" fmla="*/ 7 h 96"/>
                <a:gd name="T4" fmla="*/ 81 w 81"/>
                <a:gd name="T5" fmla="*/ 36 h 96"/>
                <a:gd name="T6" fmla="*/ 68 w 81"/>
                <a:gd name="T7" fmla="*/ 68 h 96"/>
                <a:gd name="T8" fmla="*/ 54 w 81"/>
                <a:gd name="T9" fmla="*/ 78 h 96"/>
                <a:gd name="T10" fmla="*/ 40 w 81"/>
                <a:gd name="T11" fmla="*/ 81 h 96"/>
                <a:gd name="T12" fmla="*/ 55 w 81"/>
                <a:gd name="T13" fmla="*/ 88 h 96"/>
                <a:gd name="T14" fmla="*/ 55 w 81"/>
                <a:gd name="T15" fmla="*/ 96 h 96"/>
                <a:gd name="T16" fmla="*/ 37 w 81"/>
                <a:gd name="T17" fmla="*/ 96 h 96"/>
                <a:gd name="T18" fmla="*/ 18 w 81"/>
                <a:gd name="T19" fmla="*/ 96 h 96"/>
                <a:gd name="T20" fmla="*/ 18 w 81"/>
                <a:gd name="T21" fmla="*/ 88 h 96"/>
                <a:gd name="T22" fmla="*/ 33 w 81"/>
                <a:gd name="T23" fmla="*/ 81 h 96"/>
                <a:gd name="T24" fmla="*/ 20 w 81"/>
                <a:gd name="T25" fmla="*/ 78 h 96"/>
                <a:gd name="T26" fmla="*/ 7 w 81"/>
                <a:gd name="T27" fmla="*/ 69 h 96"/>
                <a:gd name="T28" fmla="*/ 1 w 81"/>
                <a:gd name="T29" fmla="*/ 72 h 96"/>
                <a:gd name="T30" fmla="*/ 10 w 81"/>
                <a:gd name="T31" fmla="*/ 60 h 96"/>
                <a:gd name="T32" fmla="*/ 11 w 81"/>
                <a:gd name="T33" fmla="*/ 11 h 96"/>
                <a:gd name="T34" fmla="*/ 37 w 81"/>
                <a:gd name="T35" fmla="*/ 0 h 96"/>
                <a:gd name="T36" fmla="*/ 65 w 81"/>
                <a:gd name="T37" fmla="*/ 5 h 96"/>
                <a:gd name="T38" fmla="*/ 65 w 81"/>
                <a:gd name="T39" fmla="*/ 5 h 96"/>
                <a:gd name="T40" fmla="*/ 69 w 81"/>
                <a:gd name="T41" fmla="*/ 1 h 96"/>
                <a:gd name="T42" fmla="*/ 67 w 81"/>
                <a:gd name="T43" fmla="*/ 10 h 96"/>
                <a:gd name="T44" fmla="*/ 73 w 81"/>
                <a:gd name="T45" fmla="*/ 36 h 96"/>
                <a:gd name="T46" fmla="*/ 62 w 81"/>
                <a:gd name="T47" fmla="*/ 62 h 96"/>
                <a:gd name="T48" fmla="*/ 13 w 81"/>
                <a:gd name="T49" fmla="*/ 64 h 96"/>
                <a:gd name="T50" fmla="*/ 21 w 81"/>
                <a:gd name="T51" fmla="*/ 73 h 96"/>
                <a:gd name="T52" fmla="*/ 52 w 81"/>
                <a:gd name="T53" fmla="*/ 73 h 96"/>
                <a:gd name="T54" fmla="*/ 65 w 81"/>
                <a:gd name="T55" fmla="*/ 65 h 96"/>
                <a:gd name="T56" fmla="*/ 65 w 81"/>
                <a:gd name="T57" fmla="*/ 65 h 96"/>
                <a:gd name="T58" fmla="*/ 77 w 81"/>
                <a:gd name="T59" fmla="*/ 36 h 96"/>
                <a:gd name="T60" fmla="*/ 67 w 81"/>
                <a:gd name="T61" fmla="*/ 10 h 96"/>
                <a:gd name="T62" fmla="*/ 57 w 81"/>
                <a:gd name="T63" fmla="*/ 16 h 96"/>
                <a:gd name="T64" fmla="*/ 16 w 81"/>
                <a:gd name="T65" fmla="*/ 16 h 96"/>
                <a:gd name="T66" fmla="*/ 16 w 81"/>
                <a:gd name="T67" fmla="*/ 57 h 96"/>
                <a:gd name="T68" fmla="*/ 57 w 81"/>
                <a:gd name="T69" fmla="*/ 57 h 96"/>
                <a:gd name="T70" fmla="*/ 65 w 81"/>
                <a:gd name="T71" fmla="*/ 36 h 96"/>
                <a:gd name="T72" fmla="*/ 57 w 81"/>
                <a:gd name="T73" fmla="*/ 1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1" h="96">
                  <a:moveTo>
                    <a:pt x="69" y="1"/>
                  </a:moveTo>
                  <a:cubicBezTo>
                    <a:pt x="70" y="0"/>
                    <a:pt x="71" y="0"/>
                    <a:pt x="72" y="1"/>
                  </a:cubicBezTo>
                  <a:cubicBezTo>
                    <a:pt x="73" y="2"/>
                    <a:pt x="73" y="3"/>
                    <a:pt x="72" y="4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3" y="10"/>
                    <a:pt x="76" y="15"/>
                    <a:pt x="78" y="19"/>
                  </a:cubicBezTo>
                  <a:cubicBezTo>
                    <a:pt x="80" y="25"/>
                    <a:pt x="81" y="30"/>
                    <a:pt x="81" y="36"/>
                  </a:cubicBezTo>
                  <a:cubicBezTo>
                    <a:pt x="81" y="42"/>
                    <a:pt x="80" y="48"/>
                    <a:pt x="78" y="53"/>
                  </a:cubicBezTo>
                  <a:cubicBezTo>
                    <a:pt x="76" y="59"/>
                    <a:pt x="72" y="64"/>
                    <a:pt x="68" y="68"/>
                  </a:cubicBezTo>
                  <a:cubicBezTo>
                    <a:pt x="64" y="72"/>
                    <a:pt x="59" y="75"/>
                    <a:pt x="54" y="78"/>
                  </a:cubicBezTo>
                  <a:cubicBezTo>
                    <a:pt x="54" y="78"/>
                    <a:pt x="54" y="78"/>
                    <a:pt x="54" y="78"/>
                  </a:cubicBezTo>
                  <a:cubicBezTo>
                    <a:pt x="49" y="79"/>
                    <a:pt x="45" y="80"/>
                    <a:pt x="40" y="81"/>
                  </a:cubicBezTo>
                  <a:cubicBezTo>
                    <a:pt x="40" y="81"/>
                    <a:pt x="40" y="81"/>
                    <a:pt x="40" y="81"/>
                  </a:cubicBezTo>
                  <a:cubicBezTo>
                    <a:pt x="40" y="88"/>
                    <a:pt x="40" y="88"/>
                    <a:pt x="40" y="88"/>
                  </a:cubicBezTo>
                  <a:cubicBezTo>
                    <a:pt x="55" y="88"/>
                    <a:pt x="55" y="88"/>
                    <a:pt x="55" y="88"/>
                  </a:cubicBezTo>
                  <a:cubicBezTo>
                    <a:pt x="57" y="88"/>
                    <a:pt x="59" y="90"/>
                    <a:pt x="59" y="92"/>
                  </a:cubicBezTo>
                  <a:cubicBezTo>
                    <a:pt x="59" y="94"/>
                    <a:pt x="57" y="96"/>
                    <a:pt x="55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6" y="96"/>
                    <a:pt x="15" y="94"/>
                    <a:pt x="15" y="92"/>
                  </a:cubicBezTo>
                  <a:cubicBezTo>
                    <a:pt x="15" y="90"/>
                    <a:pt x="16" y="88"/>
                    <a:pt x="18" y="88"/>
                  </a:cubicBezTo>
                  <a:cubicBezTo>
                    <a:pt x="33" y="88"/>
                    <a:pt x="33" y="88"/>
                    <a:pt x="33" y="88"/>
                  </a:cubicBezTo>
                  <a:cubicBezTo>
                    <a:pt x="33" y="81"/>
                    <a:pt x="33" y="81"/>
                    <a:pt x="33" y="81"/>
                  </a:cubicBezTo>
                  <a:cubicBezTo>
                    <a:pt x="33" y="81"/>
                    <a:pt x="33" y="81"/>
                    <a:pt x="33" y="81"/>
                  </a:cubicBezTo>
                  <a:cubicBezTo>
                    <a:pt x="28" y="80"/>
                    <a:pt x="24" y="79"/>
                    <a:pt x="20" y="78"/>
                  </a:cubicBezTo>
                  <a:cubicBezTo>
                    <a:pt x="20" y="78"/>
                    <a:pt x="20" y="78"/>
                    <a:pt x="20" y="78"/>
                  </a:cubicBezTo>
                  <a:cubicBezTo>
                    <a:pt x="15" y="76"/>
                    <a:pt x="11" y="73"/>
                    <a:pt x="7" y="69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4" y="73"/>
                    <a:pt x="2" y="73"/>
                    <a:pt x="1" y="72"/>
                  </a:cubicBezTo>
                  <a:cubicBezTo>
                    <a:pt x="0" y="71"/>
                    <a:pt x="0" y="69"/>
                    <a:pt x="1" y="69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4" y="54"/>
                    <a:pt x="1" y="46"/>
                    <a:pt x="1" y="36"/>
                  </a:cubicBezTo>
                  <a:cubicBezTo>
                    <a:pt x="1" y="26"/>
                    <a:pt x="5" y="17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8" y="4"/>
                    <a:pt x="27" y="0"/>
                    <a:pt x="37" y="0"/>
                  </a:cubicBezTo>
                  <a:cubicBezTo>
                    <a:pt x="46" y="0"/>
                    <a:pt x="54" y="4"/>
                    <a:pt x="61" y="9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9" y="1"/>
                    <a:pt x="69" y="1"/>
                    <a:pt x="69" y="1"/>
                  </a:cubicBezTo>
                  <a:close/>
                  <a:moveTo>
                    <a:pt x="67" y="10"/>
                  </a:moveTo>
                  <a:cubicBezTo>
                    <a:pt x="67" y="10"/>
                    <a:pt x="67" y="10"/>
                    <a:pt x="67" y="10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9" y="19"/>
                    <a:pt x="73" y="27"/>
                    <a:pt x="73" y="36"/>
                  </a:cubicBezTo>
                  <a:cubicBezTo>
                    <a:pt x="73" y="46"/>
                    <a:pt x="69" y="55"/>
                    <a:pt x="62" y="62"/>
                  </a:cubicBezTo>
                  <a:cubicBezTo>
                    <a:pt x="62" y="62"/>
                    <a:pt x="62" y="62"/>
                    <a:pt x="62" y="62"/>
                  </a:cubicBezTo>
                  <a:cubicBezTo>
                    <a:pt x="56" y="69"/>
                    <a:pt x="47" y="73"/>
                    <a:pt x="37" y="73"/>
                  </a:cubicBezTo>
                  <a:cubicBezTo>
                    <a:pt x="28" y="73"/>
                    <a:pt x="19" y="69"/>
                    <a:pt x="13" y="64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3" y="69"/>
                    <a:pt x="17" y="72"/>
                    <a:pt x="21" y="73"/>
                  </a:cubicBezTo>
                  <a:cubicBezTo>
                    <a:pt x="26" y="75"/>
                    <a:pt x="31" y="76"/>
                    <a:pt x="37" y="76"/>
                  </a:cubicBezTo>
                  <a:cubicBezTo>
                    <a:pt x="42" y="76"/>
                    <a:pt x="47" y="75"/>
                    <a:pt x="52" y="73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7" y="71"/>
                    <a:pt x="61" y="68"/>
                    <a:pt x="65" y="65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69" y="61"/>
                    <a:pt x="72" y="57"/>
                    <a:pt x="74" y="52"/>
                  </a:cubicBezTo>
                  <a:cubicBezTo>
                    <a:pt x="76" y="47"/>
                    <a:pt x="77" y="42"/>
                    <a:pt x="77" y="36"/>
                  </a:cubicBezTo>
                  <a:cubicBezTo>
                    <a:pt x="77" y="31"/>
                    <a:pt x="76" y="26"/>
                    <a:pt x="74" y="21"/>
                  </a:cubicBezTo>
                  <a:cubicBezTo>
                    <a:pt x="72" y="17"/>
                    <a:pt x="69" y="13"/>
                    <a:pt x="67" y="10"/>
                  </a:cubicBezTo>
                  <a:close/>
                  <a:moveTo>
                    <a:pt x="57" y="16"/>
                  </a:moveTo>
                  <a:cubicBezTo>
                    <a:pt x="57" y="16"/>
                    <a:pt x="57" y="16"/>
                    <a:pt x="57" y="16"/>
                  </a:cubicBezTo>
                  <a:cubicBezTo>
                    <a:pt x="52" y="11"/>
                    <a:pt x="45" y="8"/>
                    <a:pt x="37" y="8"/>
                  </a:cubicBezTo>
                  <a:cubicBezTo>
                    <a:pt x="29" y="8"/>
                    <a:pt x="22" y="11"/>
                    <a:pt x="16" y="16"/>
                  </a:cubicBezTo>
                  <a:cubicBezTo>
                    <a:pt x="11" y="21"/>
                    <a:pt x="8" y="28"/>
                    <a:pt x="8" y="36"/>
                  </a:cubicBezTo>
                  <a:cubicBezTo>
                    <a:pt x="8" y="44"/>
                    <a:pt x="11" y="51"/>
                    <a:pt x="16" y="57"/>
                  </a:cubicBezTo>
                  <a:cubicBezTo>
                    <a:pt x="22" y="62"/>
                    <a:pt x="29" y="65"/>
                    <a:pt x="37" y="65"/>
                  </a:cubicBezTo>
                  <a:cubicBezTo>
                    <a:pt x="44" y="65"/>
                    <a:pt x="52" y="62"/>
                    <a:pt x="57" y="57"/>
                  </a:cubicBezTo>
                  <a:cubicBezTo>
                    <a:pt x="57" y="57"/>
                    <a:pt x="57" y="57"/>
                    <a:pt x="57" y="57"/>
                  </a:cubicBezTo>
                  <a:cubicBezTo>
                    <a:pt x="62" y="51"/>
                    <a:pt x="65" y="44"/>
                    <a:pt x="65" y="36"/>
                  </a:cubicBezTo>
                  <a:cubicBezTo>
                    <a:pt x="65" y="28"/>
                    <a:pt x="62" y="21"/>
                    <a:pt x="57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7" y="16"/>
                    <a:pt x="57" y="16"/>
                    <a:pt x="57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899" tIns="60949" rIns="121899" bIns="60949" numCol="1" anchor="t" anchorCtr="0" compatLnSpc="1"/>
            <a:lstStyle/>
            <a:p>
              <a:endParaRPr lang="zh-CN" altLang="en-US" sz="1705"/>
            </a:p>
          </p:txBody>
        </p:sp>
        <p:sp>
          <p:nvSpPr>
            <p:cNvPr id="122" name="矩形 121"/>
            <p:cNvSpPr/>
            <p:nvPr/>
          </p:nvSpPr>
          <p:spPr>
            <a:xfrm>
              <a:off x="3370373" y="4542292"/>
              <a:ext cx="1934520" cy="333096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Click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vào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mua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ve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́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3" name="矩形 122"/>
            <p:cNvSpPr/>
            <p:nvPr/>
          </p:nvSpPr>
          <p:spPr>
            <a:xfrm>
              <a:off x="3370372" y="4201015"/>
              <a:ext cx="2588653" cy="377190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Mua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ve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́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29" name="Picture 2" descr="Ukraine F-16 fighter pilot training to start soon in Romania | Weapons News  | Al Jazeera">
            <a:extLst>
              <a:ext uri="{FF2B5EF4-FFF2-40B4-BE49-F238E27FC236}">
                <a16:creationId xmlns:a16="http://schemas.microsoft.com/office/drawing/2014/main" id="{F3825838-62CF-4190-BA72-B0D21AA47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64" b="89964" l="4063" r="90000">
                        <a14:foregroundMark x1="17708" y1="49964" x2="4063" y2="50182"/>
                        <a14:foregroundMark x1="13333" y1="48873" x2="7708" y2="488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026" y="-2203860"/>
            <a:ext cx="3126455" cy="2239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08024E82-7206-4C7A-A30A-2950EE128306}"/>
              </a:ext>
            </a:extLst>
          </p:cNvPr>
          <p:cNvGrpSpPr/>
          <p:nvPr/>
        </p:nvGrpSpPr>
        <p:grpSpPr>
          <a:xfrm>
            <a:off x="-6087168" y="1671281"/>
            <a:ext cx="1503012" cy="2011131"/>
            <a:chOff x="4305069" y="1671281"/>
            <a:chExt cx="1503012" cy="2011131"/>
          </a:xfrm>
        </p:grpSpPr>
        <p:sp>
          <p:nvSpPr>
            <p:cNvPr id="31" name="Freeform 15">
              <a:extLst>
                <a:ext uri="{FF2B5EF4-FFF2-40B4-BE49-F238E27FC236}">
                  <a16:creationId xmlns:a16="http://schemas.microsoft.com/office/drawing/2014/main" id="{94DF815C-F264-4832-B1EF-F56DFF4EA014}"/>
                </a:ext>
              </a:extLst>
            </p:cNvPr>
            <p:cNvSpPr/>
            <p:nvPr/>
          </p:nvSpPr>
          <p:spPr bwMode="auto">
            <a:xfrm>
              <a:off x="4305069" y="1671281"/>
              <a:ext cx="1503012" cy="2011131"/>
            </a:xfrm>
            <a:custGeom>
              <a:avLst/>
              <a:gdLst>
                <a:gd name="T0" fmla="*/ 0 w 4668"/>
                <a:gd name="T1" fmla="*/ 1562 h 6244"/>
                <a:gd name="T2" fmla="*/ 1684 w 4668"/>
                <a:gd name="T3" fmla="*/ 1567 h 6244"/>
                <a:gd name="T4" fmla="*/ 1908 w 4668"/>
                <a:gd name="T5" fmla="*/ 1603 h 6244"/>
                <a:gd name="T6" fmla="*/ 2121 w 4668"/>
                <a:gd name="T7" fmla="*/ 1670 h 6244"/>
                <a:gd name="T8" fmla="*/ 2321 w 4668"/>
                <a:gd name="T9" fmla="*/ 1766 h 6244"/>
                <a:gd name="T10" fmla="*/ 2503 w 4668"/>
                <a:gd name="T11" fmla="*/ 1887 h 6244"/>
                <a:gd name="T12" fmla="*/ 2667 w 4668"/>
                <a:gd name="T13" fmla="*/ 2034 h 6244"/>
                <a:gd name="T14" fmla="*/ 2808 w 4668"/>
                <a:gd name="T15" fmla="*/ 2202 h 6244"/>
                <a:gd name="T16" fmla="*/ 2925 w 4668"/>
                <a:gd name="T17" fmla="*/ 2390 h 6244"/>
                <a:gd name="T18" fmla="*/ 3016 w 4668"/>
                <a:gd name="T19" fmla="*/ 2594 h 6244"/>
                <a:gd name="T20" fmla="*/ 3077 w 4668"/>
                <a:gd name="T21" fmla="*/ 2813 h 6244"/>
                <a:gd name="T22" fmla="*/ 3106 w 4668"/>
                <a:gd name="T23" fmla="*/ 3044 h 6244"/>
                <a:gd name="T24" fmla="*/ 3100 w 4668"/>
                <a:gd name="T25" fmla="*/ 3282 h 6244"/>
                <a:gd name="T26" fmla="*/ 3059 w 4668"/>
                <a:gd name="T27" fmla="*/ 3510 h 6244"/>
                <a:gd name="T28" fmla="*/ 2986 w 4668"/>
                <a:gd name="T29" fmla="*/ 3727 h 6244"/>
                <a:gd name="T30" fmla="*/ 2883 w 4668"/>
                <a:gd name="T31" fmla="*/ 3929 h 6244"/>
                <a:gd name="T32" fmla="*/ 2754 w 4668"/>
                <a:gd name="T33" fmla="*/ 4112 h 6244"/>
                <a:gd name="T34" fmla="*/ 2600 w 4668"/>
                <a:gd name="T35" fmla="*/ 4275 h 6244"/>
                <a:gd name="T36" fmla="*/ 2422 w 4668"/>
                <a:gd name="T37" fmla="*/ 4415 h 6244"/>
                <a:gd name="T38" fmla="*/ 2226 w 4668"/>
                <a:gd name="T39" fmla="*/ 4528 h 6244"/>
                <a:gd name="T40" fmla="*/ 2013 w 4668"/>
                <a:gd name="T41" fmla="*/ 4612 h 6244"/>
                <a:gd name="T42" fmla="*/ 1785 w 4668"/>
                <a:gd name="T43" fmla="*/ 4665 h 6244"/>
                <a:gd name="T44" fmla="*/ 1601 w 4668"/>
                <a:gd name="T45" fmla="*/ 4682 h 6244"/>
                <a:gd name="T46" fmla="*/ 1529 w 4668"/>
                <a:gd name="T47" fmla="*/ 4682 h 6244"/>
                <a:gd name="T48" fmla="*/ 1529 w 4668"/>
                <a:gd name="T49" fmla="*/ 6244 h 6244"/>
                <a:gd name="T50" fmla="*/ 1594 w 4668"/>
                <a:gd name="T51" fmla="*/ 6244 h 6244"/>
                <a:gd name="T52" fmla="*/ 1660 w 4668"/>
                <a:gd name="T53" fmla="*/ 6242 h 6244"/>
                <a:gd name="T54" fmla="*/ 1864 w 4668"/>
                <a:gd name="T55" fmla="*/ 6228 h 6244"/>
                <a:gd name="T56" fmla="*/ 2330 w 4668"/>
                <a:gd name="T57" fmla="*/ 6145 h 6244"/>
                <a:gd name="T58" fmla="*/ 2766 w 4668"/>
                <a:gd name="T59" fmla="*/ 5997 h 6244"/>
                <a:gd name="T60" fmla="*/ 3171 w 4668"/>
                <a:gd name="T61" fmla="*/ 5789 h 6244"/>
                <a:gd name="T62" fmla="*/ 3538 w 4668"/>
                <a:gd name="T63" fmla="*/ 5526 h 6244"/>
                <a:gd name="T64" fmla="*/ 3862 w 4668"/>
                <a:gd name="T65" fmla="*/ 5216 h 6244"/>
                <a:gd name="T66" fmla="*/ 4138 w 4668"/>
                <a:gd name="T67" fmla="*/ 4862 h 6244"/>
                <a:gd name="T68" fmla="*/ 4363 w 4668"/>
                <a:gd name="T69" fmla="*/ 4470 h 6244"/>
                <a:gd name="T70" fmla="*/ 4529 w 4668"/>
                <a:gd name="T71" fmla="*/ 4046 h 6244"/>
                <a:gd name="T72" fmla="*/ 4633 w 4668"/>
                <a:gd name="T73" fmla="*/ 3596 h 6244"/>
                <a:gd name="T74" fmla="*/ 4668 w 4668"/>
                <a:gd name="T75" fmla="*/ 3125 h 6244"/>
                <a:gd name="T76" fmla="*/ 4634 w 4668"/>
                <a:gd name="T77" fmla="*/ 2655 h 6244"/>
                <a:gd name="T78" fmla="*/ 4533 w 4668"/>
                <a:gd name="T79" fmla="*/ 2210 h 6244"/>
                <a:gd name="T80" fmla="*/ 4373 w 4668"/>
                <a:gd name="T81" fmla="*/ 1794 h 6244"/>
                <a:gd name="T82" fmla="*/ 4156 w 4668"/>
                <a:gd name="T83" fmla="*/ 1408 h 6244"/>
                <a:gd name="T84" fmla="*/ 3891 w 4668"/>
                <a:gd name="T85" fmla="*/ 1059 h 6244"/>
                <a:gd name="T86" fmla="*/ 3579 w 4668"/>
                <a:gd name="T87" fmla="*/ 752 h 6244"/>
                <a:gd name="T88" fmla="*/ 3228 w 4668"/>
                <a:gd name="T89" fmla="*/ 491 h 6244"/>
                <a:gd name="T90" fmla="*/ 2843 w 4668"/>
                <a:gd name="T91" fmla="*/ 281 h 6244"/>
                <a:gd name="T92" fmla="*/ 2428 w 4668"/>
                <a:gd name="T93" fmla="*/ 126 h 6244"/>
                <a:gd name="T94" fmla="*/ 1988 w 4668"/>
                <a:gd name="T95" fmla="*/ 30 h 6244"/>
                <a:gd name="T96" fmla="*/ 1529 w 4668"/>
                <a:gd name="T97" fmla="*/ 0 h 6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668" h="6244">
                  <a:moveTo>
                    <a:pt x="1529" y="0"/>
                  </a:moveTo>
                  <a:lnTo>
                    <a:pt x="0" y="0"/>
                  </a:lnTo>
                  <a:lnTo>
                    <a:pt x="0" y="1562"/>
                  </a:lnTo>
                  <a:lnTo>
                    <a:pt x="1529" y="1562"/>
                  </a:lnTo>
                  <a:lnTo>
                    <a:pt x="1607" y="1562"/>
                  </a:lnTo>
                  <a:lnTo>
                    <a:pt x="1684" y="1567"/>
                  </a:lnTo>
                  <a:lnTo>
                    <a:pt x="1760" y="1575"/>
                  </a:lnTo>
                  <a:lnTo>
                    <a:pt x="1834" y="1587"/>
                  </a:lnTo>
                  <a:lnTo>
                    <a:pt x="1908" y="1603"/>
                  </a:lnTo>
                  <a:lnTo>
                    <a:pt x="1980" y="1622"/>
                  </a:lnTo>
                  <a:lnTo>
                    <a:pt x="2052" y="1644"/>
                  </a:lnTo>
                  <a:lnTo>
                    <a:pt x="2121" y="1670"/>
                  </a:lnTo>
                  <a:lnTo>
                    <a:pt x="2189" y="1699"/>
                  </a:lnTo>
                  <a:lnTo>
                    <a:pt x="2256" y="1731"/>
                  </a:lnTo>
                  <a:lnTo>
                    <a:pt x="2321" y="1766"/>
                  </a:lnTo>
                  <a:lnTo>
                    <a:pt x="2383" y="1804"/>
                  </a:lnTo>
                  <a:lnTo>
                    <a:pt x="2445" y="1844"/>
                  </a:lnTo>
                  <a:lnTo>
                    <a:pt x="2503" y="1887"/>
                  </a:lnTo>
                  <a:lnTo>
                    <a:pt x="2560" y="1934"/>
                  </a:lnTo>
                  <a:lnTo>
                    <a:pt x="2614" y="1983"/>
                  </a:lnTo>
                  <a:lnTo>
                    <a:pt x="2667" y="2034"/>
                  </a:lnTo>
                  <a:lnTo>
                    <a:pt x="2716" y="2088"/>
                  </a:lnTo>
                  <a:lnTo>
                    <a:pt x="2764" y="2144"/>
                  </a:lnTo>
                  <a:lnTo>
                    <a:pt x="2808" y="2202"/>
                  </a:lnTo>
                  <a:lnTo>
                    <a:pt x="2850" y="2263"/>
                  </a:lnTo>
                  <a:lnTo>
                    <a:pt x="2890" y="2325"/>
                  </a:lnTo>
                  <a:lnTo>
                    <a:pt x="2925" y="2390"/>
                  </a:lnTo>
                  <a:lnTo>
                    <a:pt x="2959" y="2456"/>
                  </a:lnTo>
                  <a:lnTo>
                    <a:pt x="2989" y="2524"/>
                  </a:lnTo>
                  <a:lnTo>
                    <a:pt x="3016" y="2594"/>
                  </a:lnTo>
                  <a:lnTo>
                    <a:pt x="3039" y="2664"/>
                  </a:lnTo>
                  <a:lnTo>
                    <a:pt x="3061" y="2738"/>
                  </a:lnTo>
                  <a:lnTo>
                    <a:pt x="3077" y="2813"/>
                  </a:lnTo>
                  <a:lnTo>
                    <a:pt x="3091" y="2888"/>
                  </a:lnTo>
                  <a:lnTo>
                    <a:pt x="3100" y="2966"/>
                  </a:lnTo>
                  <a:lnTo>
                    <a:pt x="3106" y="3044"/>
                  </a:lnTo>
                  <a:lnTo>
                    <a:pt x="3107" y="3124"/>
                  </a:lnTo>
                  <a:lnTo>
                    <a:pt x="3106" y="3203"/>
                  </a:lnTo>
                  <a:lnTo>
                    <a:pt x="3100" y="3282"/>
                  </a:lnTo>
                  <a:lnTo>
                    <a:pt x="3090" y="3360"/>
                  </a:lnTo>
                  <a:lnTo>
                    <a:pt x="3076" y="3436"/>
                  </a:lnTo>
                  <a:lnTo>
                    <a:pt x="3059" y="3510"/>
                  </a:lnTo>
                  <a:lnTo>
                    <a:pt x="3038" y="3584"/>
                  </a:lnTo>
                  <a:lnTo>
                    <a:pt x="3014" y="3657"/>
                  </a:lnTo>
                  <a:lnTo>
                    <a:pt x="2986" y="3727"/>
                  </a:lnTo>
                  <a:lnTo>
                    <a:pt x="2955" y="3796"/>
                  </a:lnTo>
                  <a:lnTo>
                    <a:pt x="2921" y="3863"/>
                  </a:lnTo>
                  <a:lnTo>
                    <a:pt x="2883" y="3929"/>
                  </a:lnTo>
                  <a:lnTo>
                    <a:pt x="2843" y="3992"/>
                  </a:lnTo>
                  <a:lnTo>
                    <a:pt x="2799" y="4053"/>
                  </a:lnTo>
                  <a:lnTo>
                    <a:pt x="2754" y="4112"/>
                  </a:lnTo>
                  <a:lnTo>
                    <a:pt x="2705" y="4169"/>
                  </a:lnTo>
                  <a:lnTo>
                    <a:pt x="2653" y="4224"/>
                  </a:lnTo>
                  <a:lnTo>
                    <a:pt x="2600" y="4275"/>
                  </a:lnTo>
                  <a:lnTo>
                    <a:pt x="2543" y="4324"/>
                  </a:lnTo>
                  <a:lnTo>
                    <a:pt x="2484" y="4371"/>
                  </a:lnTo>
                  <a:lnTo>
                    <a:pt x="2422" y="4415"/>
                  </a:lnTo>
                  <a:lnTo>
                    <a:pt x="2359" y="4456"/>
                  </a:lnTo>
                  <a:lnTo>
                    <a:pt x="2294" y="4494"/>
                  </a:lnTo>
                  <a:lnTo>
                    <a:pt x="2226" y="4528"/>
                  </a:lnTo>
                  <a:lnTo>
                    <a:pt x="2157" y="4560"/>
                  </a:lnTo>
                  <a:lnTo>
                    <a:pt x="2085" y="4588"/>
                  </a:lnTo>
                  <a:lnTo>
                    <a:pt x="2013" y="4612"/>
                  </a:lnTo>
                  <a:lnTo>
                    <a:pt x="1938" y="4633"/>
                  </a:lnTo>
                  <a:lnTo>
                    <a:pt x="1862" y="4651"/>
                  </a:lnTo>
                  <a:lnTo>
                    <a:pt x="1785" y="4665"/>
                  </a:lnTo>
                  <a:lnTo>
                    <a:pt x="1706" y="4675"/>
                  </a:lnTo>
                  <a:lnTo>
                    <a:pt x="1626" y="4681"/>
                  </a:lnTo>
                  <a:lnTo>
                    <a:pt x="1601" y="4682"/>
                  </a:lnTo>
                  <a:lnTo>
                    <a:pt x="1577" y="4682"/>
                  </a:lnTo>
                  <a:lnTo>
                    <a:pt x="1553" y="4682"/>
                  </a:lnTo>
                  <a:lnTo>
                    <a:pt x="1529" y="4682"/>
                  </a:lnTo>
                  <a:lnTo>
                    <a:pt x="0" y="4682"/>
                  </a:lnTo>
                  <a:lnTo>
                    <a:pt x="0" y="6244"/>
                  </a:lnTo>
                  <a:lnTo>
                    <a:pt x="1529" y="6244"/>
                  </a:lnTo>
                  <a:lnTo>
                    <a:pt x="1551" y="6244"/>
                  </a:lnTo>
                  <a:lnTo>
                    <a:pt x="1572" y="6244"/>
                  </a:lnTo>
                  <a:lnTo>
                    <a:pt x="1594" y="6244"/>
                  </a:lnTo>
                  <a:lnTo>
                    <a:pt x="1617" y="6243"/>
                  </a:lnTo>
                  <a:lnTo>
                    <a:pt x="1638" y="6243"/>
                  </a:lnTo>
                  <a:lnTo>
                    <a:pt x="1660" y="6242"/>
                  </a:lnTo>
                  <a:lnTo>
                    <a:pt x="1683" y="6241"/>
                  </a:lnTo>
                  <a:lnTo>
                    <a:pt x="1704" y="6241"/>
                  </a:lnTo>
                  <a:lnTo>
                    <a:pt x="1864" y="6228"/>
                  </a:lnTo>
                  <a:lnTo>
                    <a:pt x="2022" y="6208"/>
                  </a:lnTo>
                  <a:lnTo>
                    <a:pt x="2177" y="6180"/>
                  </a:lnTo>
                  <a:lnTo>
                    <a:pt x="2330" y="6145"/>
                  </a:lnTo>
                  <a:lnTo>
                    <a:pt x="2478" y="6102"/>
                  </a:lnTo>
                  <a:lnTo>
                    <a:pt x="2624" y="6053"/>
                  </a:lnTo>
                  <a:lnTo>
                    <a:pt x="2766" y="5997"/>
                  </a:lnTo>
                  <a:lnTo>
                    <a:pt x="2905" y="5934"/>
                  </a:lnTo>
                  <a:lnTo>
                    <a:pt x="3040" y="5864"/>
                  </a:lnTo>
                  <a:lnTo>
                    <a:pt x="3171" y="5789"/>
                  </a:lnTo>
                  <a:lnTo>
                    <a:pt x="3297" y="5707"/>
                  </a:lnTo>
                  <a:lnTo>
                    <a:pt x="3420" y="5620"/>
                  </a:lnTo>
                  <a:lnTo>
                    <a:pt x="3538" y="5526"/>
                  </a:lnTo>
                  <a:lnTo>
                    <a:pt x="3651" y="5428"/>
                  </a:lnTo>
                  <a:lnTo>
                    <a:pt x="3759" y="5324"/>
                  </a:lnTo>
                  <a:lnTo>
                    <a:pt x="3862" y="5216"/>
                  </a:lnTo>
                  <a:lnTo>
                    <a:pt x="3960" y="5102"/>
                  </a:lnTo>
                  <a:lnTo>
                    <a:pt x="4052" y="4984"/>
                  </a:lnTo>
                  <a:lnTo>
                    <a:pt x="4138" y="4862"/>
                  </a:lnTo>
                  <a:lnTo>
                    <a:pt x="4220" y="4735"/>
                  </a:lnTo>
                  <a:lnTo>
                    <a:pt x="4295" y="4604"/>
                  </a:lnTo>
                  <a:lnTo>
                    <a:pt x="4363" y="4470"/>
                  </a:lnTo>
                  <a:lnTo>
                    <a:pt x="4425" y="4332"/>
                  </a:lnTo>
                  <a:lnTo>
                    <a:pt x="4480" y="4191"/>
                  </a:lnTo>
                  <a:lnTo>
                    <a:pt x="4529" y="4046"/>
                  </a:lnTo>
                  <a:lnTo>
                    <a:pt x="4570" y="3899"/>
                  </a:lnTo>
                  <a:lnTo>
                    <a:pt x="4605" y="3749"/>
                  </a:lnTo>
                  <a:lnTo>
                    <a:pt x="4633" y="3596"/>
                  </a:lnTo>
                  <a:lnTo>
                    <a:pt x="4652" y="3441"/>
                  </a:lnTo>
                  <a:lnTo>
                    <a:pt x="4664" y="3285"/>
                  </a:lnTo>
                  <a:lnTo>
                    <a:pt x="4668" y="3125"/>
                  </a:lnTo>
                  <a:lnTo>
                    <a:pt x="4664" y="2965"/>
                  </a:lnTo>
                  <a:lnTo>
                    <a:pt x="4653" y="2809"/>
                  </a:lnTo>
                  <a:lnTo>
                    <a:pt x="4634" y="2655"/>
                  </a:lnTo>
                  <a:lnTo>
                    <a:pt x="4607" y="2505"/>
                  </a:lnTo>
                  <a:lnTo>
                    <a:pt x="4573" y="2356"/>
                  </a:lnTo>
                  <a:lnTo>
                    <a:pt x="4533" y="2210"/>
                  </a:lnTo>
                  <a:lnTo>
                    <a:pt x="4485" y="2068"/>
                  </a:lnTo>
                  <a:lnTo>
                    <a:pt x="4432" y="1929"/>
                  </a:lnTo>
                  <a:lnTo>
                    <a:pt x="4373" y="1794"/>
                  </a:lnTo>
                  <a:lnTo>
                    <a:pt x="4306" y="1661"/>
                  </a:lnTo>
                  <a:lnTo>
                    <a:pt x="4234" y="1533"/>
                  </a:lnTo>
                  <a:lnTo>
                    <a:pt x="4156" y="1408"/>
                  </a:lnTo>
                  <a:lnTo>
                    <a:pt x="4072" y="1288"/>
                  </a:lnTo>
                  <a:lnTo>
                    <a:pt x="3984" y="1171"/>
                  </a:lnTo>
                  <a:lnTo>
                    <a:pt x="3891" y="1059"/>
                  </a:lnTo>
                  <a:lnTo>
                    <a:pt x="3791" y="952"/>
                  </a:lnTo>
                  <a:lnTo>
                    <a:pt x="3688" y="849"/>
                  </a:lnTo>
                  <a:lnTo>
                    <a:pt x="3579" y="752"/>
                  </a:lnTo>
                  <a:lnTo>
                    <a:pt x="3467" y="660"/>
                  </a:lnTo>
                  <a:lnTo>
                    <a:pt x="3349" y="573"/>
                  </a:lnTo>
                  <a:lnTo>
                    <a:pt x="3228" y="491"/>
                  </a:lnTo>
                  <a:lnTo>
                    <a:pt x="3103" y="415"/>
                  </a:lnTo>
                  <a:lnTo>
                    <a:pt x="2975" y="345"/>
                  </a:lnTo>
                  <a:lnTo>
                    <a:pt x="2843" y="281"/>
                  </a:lnTo>
                  <a:lnTo>
                    <a:pt x="2707" y="223"/>
                  </a:lnTo>
                  <a:lnTo>
                    <a:pt x="2568" y="171"/>
                  </a:lnTo>
                  <a:lnTo>
                    <a:pt x="2428" y="126"/>
                  </a:lnTo>
                  <a:lnTo>
                    <a:pt x="2283" y="87"/>
                  </a:lnTo>
                  <a:lnTo>
                    <a:pt x="2137" y="56"/>
                  </a:lnTo>
                  <a:lnTo>
                    <a:pt x="1988" y="30"/>
                  </a:lnTo>
                  <a:lnTo>
                    <a:pt x="1837" y="13"/>
                  </a:lnTo>
                  <a:lnTo>
                    <a:pt x="1684" y="2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1705">
                <a:solidFill>
                  <a:schemeClr val="accent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957F3EA-F334-4919-8BF4-CAAC8E3168B4}"/>
                </a:ext>
              </a:extLst>
            </p:cNvPr>
            <p:cNvSpPr txBox="1"/>
            <p:nvPr/>
          </p:nvSpPr>
          <p:spPr>
            <a:xfrm>
              <a:off x="4439877" y="2353699"/>
              <a:ext cx="509995" cy="647060"/>
            </a:xfrm>
            <a:prstGeom prst="rect">
              <a:avLst/>
            </a:prstGeom>
            <a:noFill/>
          </p:spPr>
          <p:txBody>
            <a:bodyPr wrap="none" lIns="91400" tIns="45700" rIns="91400" bIns="45700" rtlCol="0">
              <a:spAutoFit/>
            </a:bodyPr>
            <a:lstStyle/>
            <a:p>
              <a:r>
                <a:rPr lang="en-US" altLang="zh-CN" sz="3605" b="1" dirty="0">
                  <a:solidFill>
                    <a:schemeClr val="accent3"/>
                  </a:solidFill>
                  <a:latin typeface="Agency FB" panose="020B0503020202020204" pitchFamily="34" charset="0"/>
                  <a:ea typeface="+mj-ea"/>
                </a:rPr>
                <a:t>01</a:t>
              </a:r>
              <a:endParaRPr lang="zh-CN" altLang="en-US" sz="3605" b="1" dirty="0">
                <a:solidFill>
                  <a:schemeClr val="accent3"/>
                </a:solidFill>
                <a:latin typeface="Agency FB" panose="020B0503020202020204" pitchFamily="34" charset="0"/>
                <a:ea typeface="+mj-ea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1A13273-E190-4A38-BA12-1EE3FA94D275}"/>
              </a:ext>
            </a:extLst>
          </p:cNvPr>
          <p:cNvGrpSpPr/>
          <p:nvPr/>
        </p:nvGrpSpPr>
        <p:grpSpPr>
          <a:xfrm>
            <a:off x="14424122" y="1671281"/>
            <a:ext cx="1503012" cy="2011131"/>
            <a:chOff x="6063887" y="1671281"/>
            <a:chExt cx="1503012" cy="2011131"/>
          </a:xfrm>
        </p:grpSpPr>
        <p:sp>
          <p:nvSpPr>
            <p:cNvPr id="34" name="Freeform 15">
              <a:extLst>
                <a:ext uri="{FF2B5EF4-FFF2-40B4-BE49-F238E27FC236}">
                  <a16:creationId xmlns:a16="http://schemas.microsoft.com/office/drawing/2014/main" id="{0436D7E9-0902-4254-A33F-537B5A802F86}"/>
                </a:ext>
              </a:extLst>
            </p:cNvPr>
            <p:cNvSpPr/>
            <p:nvPr/>
          </p:nvSpPr>
          <p:spPr bwMode="auto">
            <a:xfrm flipH="1">
              <a:off x="6063887" y="1671281"/>
              <a:ext cx="1503012" cy="2011131"/>
            </a:xfrm>
            <a:custGeom>
              <a:avLst/>
              <a:gdLst>
                <a:gd name="T0" fmla="*/ 0 w 4668"/>
                <a:gd name="T1" fmla="*/ 1562 h 6244"/>
                <a:gd name="T2" fmla="*/ 1684 w 4668"/>
                <a:gd name="T3" fmla="*/ 1567 h 6244"/>
                <a:gd name="T4" fmla="*/ 1908 w 4668"/>
                <a:gd name="T5" fmla="*/ 1603 h 6244"/>
                <a:gd name="T6" fmla="*/ 2121 w 4668"/>
                <a:gd name="T7" fmla="*/ 1670 h 6244"/>
                <a:gd name="T8" fmla="*/ 2321 w 4668"/>
                <a:gd name="T9" fmla="*/ 1766 h 6244"/>
                <a:gd name="T10" fmla="*/ 2503 w 4668"/>
                <a:gd name="T11" fmla="*/ 1887 h 6244"/>
                <a:gd name="T12" fmla="*/ 2667 w 4668"/>
                <a:gd name="T13" fmla="*/ 2034 h 6244"/>
                <a:gd name="T14" fmla="*/ 2808 w 4668"/>
                <a:gd name="T15" fmla="*/ 2202 h 6244"/>
                <a:gd name="T16" fmla="*/ 2925 w 4668"/>
                <a:gd name="T17" fmla="*/ 2390 h 6244"/>
                <a:gd name="T18" fmla="*/ 3016 w 4668"/>
                <a:gd name="T19" fmla="*/ 2594 h 6244"/>
                <a:gd name="T20" fmla="*/ 3077 w 4668"/>
                <a:gd name="T21" fmla="*/ 2813 h 6244"/>
                <a:gd name="T22" fmla="*/ 3106 w 4668"/>
                <a:gd name="T23" fmla="*/ 3044 h 6244"/>
                <a:gd name="T24" fmla="*/ 3100 w 4668"/>
                <a:gd name="T25" fmla="*/ 3282 h 6244"/>
                <a:gd name="T26" fmla="*/ 3059 w 4668"/>
                <a:gd name="T27" fmla="*/ 3510 h 6244"/>
                <a:gd name="T28" fmla="*/ 2986 w 4668"/>
                <a:gd name="T29" fmla="*/ 3727 h 6244"/>
                <a:gd name="T30" fmla="*/ 2883 w 4668"/>
                <a:gd name="T31" fmla="*/ 3929 h 6244"/>
                <a:gd name="T32" fmla="*/ 2754 w 4668"/>
                <a:gd name="T33" fmla="*/ 4112 h 6244"/>
                <a:gd name="T34" fmla="*/ 2600 w 4668"/>
                <a:gd name="T35" fmla="*/ 4275 h 6244"/>
                <a:gd name="T36" fmla="*/ 2422 w 4668"/>
                <a:gd name="T37" fmla="*/ 4415 h 6244"/>
                <a:gd name="T38" fmla="*/ 2226 w 4668"/>
                <a:gd name="T39" fmla="*/ 4528 h 6244"/>
                <a:gd name="T40" fmla="*/ 2013 w 4668"/>
                <a:gd name="T41" fmla="*/ 4612 h 6244"/>
                <a:gd name="T42" fmla="*/ 1785 w 4668"/>
                <a:gd name="T43" fmla="*/ 4665 h 6244"/>
                <a:gd name="T44" fmla="*/ 1601 w 4668"/>
                <a:gd name="T45" fmla="*/ 4682 h 6244"/>
                <a:gd name="T46" fmla="*/ 1529 w 4668"/>
                <a:gd name="T47" fmla="*/ 4682 h 6244"/>
                <a:gd name="T48" fmla="*/ 1529 w 4668"/>
                <a:gd name="T49" fmla="*/ 6244 h 6244"/>
                <a:gd name="T50" fmla="*/ 1594 w 4668"/>
                <a:gd name="T51" fmla="*/ 6244 h 6244"/>
                <a:gd name="T52" fmla="*/ 1660 w 4668"/>
                <a:gd name="T53" fmla="*/ 6242 h 6244"/>
                <a:gd name="T54" fmla="*/ 1864 w 4668"/>
                <a:gd name="T55" fmla="*/ 6228 h 6244"/>
                <a:gd name="T56" fmla="*/ 2330 w 4668"/>
                <a:gd name="T57" fmla="*/ 6145 h 6244"/>
                <a:gd name="T58" fmla="*/ 2766 w 4668"/>
                <a:gd name="T59" fmla="*/ 5997 h 6244"/>
                <a:gd name="T60" fmla="*/ 3171 w 4668"/>
                <a:gd name="T61" fmla="*/ 5789 h 6244"/>
                <a:gd name="T62" fmla="*/ 3538 w 4668"/>
                <a:gd name="T63" fmla="*/ 5526 h 6244"/>
                <a:gd name="T64" fmla="*/ 3862 w 4668"/>
                <a:gd name="T65" fmla="*/ 5216 h 6244"/>
                <a:gd name="T66" fmla="*/ 4138 w 4668"/>
                <a:gd name="T67" fmla="*/ 4862 h 6244"/>
                <a:gd name="T68" fmla="*/ 4363 w 4668"/>
                <a:gd name="T69" fmla="*/ 4470 h 6244"/>
                <a:gd name="T70" fmla="*/ 4529 w 4668"/>
                <a:gd name="T71" fmla="*/ 4046 h 6244"/>
                <a:gd name="T72" fmla="*/ 4633 w 4668"/>
                <a:gd name="T73" fmla="*/ 3596 h 6244"/>
                <a:gd name="T74" fmla="*/ 4668 w 4668"/>
                <a:gd name="T75" fmla="*/ 3125 h 6244"/>
                <a:gd name="T76" fmla="*/ 4634 w 4668"/>
                <a:gd name="T77" fmla="*/ 2655 h 6244"/>
                <a:gd name="T78" fmla="*/ 4533 w 4668"/>
                <a:gd name="T79" fmla="*/ 2210 h 6244"/>
                <a:gd name="T80" fmla="*/ 4373 w 4668"/>
                <a:gd name="T81" fmla="*/ 1794 h 6244"/>
                <a:gd name="T82" fmla="*/ 4156 w 4668"/>
                <a:gd name="T83" fmla="*/ 1408 h 6244"/>
                <a:gd name="T84" fmla="*/ 3891 w 4668"/>
                <a:gd name="T85" fmla="*/ 1059 h 6244"/>
                <a:gd name="T86" fmla="*/ 3579 w 4668"/>
                <a:gd name="T87" fmla="*/ 752 h 6244"/>
                <a:gd name="T88" fmla="*/ 3228 w 4668"/>
                <a:gd name="T89" fmla="*/ 491 h 6244"/>
                <a:gd name="T90" fmla="*/ 2843 w 4668"/>
                <a:gd name="T91" fmla="*/ 281 h 6244"/>
                <a:gd name="T92" fmla="*/ 2428 w 4668"/>
                <a:gd name="T93" fmla="*/ 126 h 6244"/>
                <a:gd name="T94" fmla="*/ 1988 w 4668"/>
                <a:gd name="T95" fmla="*/ 30 h 6244"/>
                <a:gd name="T96" fmla="*/ 1529 w 4668"/>
                <a:gd name="T97" fmla="*/ 0 h 6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668" h="6244">
                  <a:moveTo>
                    <a:pt x="1529" y="0"/>
                  </a:moveTo>
                  <a:lnTo>
                    <a:pt x="0" y="0"/>
                  </a:lnTo>
                  <a:lnTo>
                    <a:pt x="0" y="1562"/>
                  </a:lnTo>
                  <a:lnTo>
                    <a:pt x="1529" y="1562"/>
                  </a:lnTo>
                  <a:lnTo>
                    <a:pt x="1607" y="1562"/>
                  </a:lnTo>
                  <a:lnTo>
                    <a:pt x="1684" y="1567"/>
                  </a:lnTo>
                  <a:lnTo>
                    <a:pt x="1760" y="1575"/>
                  </a:lnTo>
                  <a:lnTo>
                    <a:pt x="1834" y="1587"/>
                  </a:lnTo>
                  <a:lnTo>
                    <a:pt x="1908" y="1603"/>
                  </a:lnTo>
                  <a:lnTo>
                    <a:pt x="1980" y="1622"/>
                  </a:lnTo>
                  <a:lnTo>
                    <a:pt x="2052" y="1644"/>
                  </a:lnTo>
                  <a:lnTo>
                    <a:pt x="2121" y="1670"/>
                  </a:lnTo>
                  <a:lnTo>
                    <a:pt x="2189" y="1699"/>
                  </a:lnTo>
                  <a:lnTo>
                    <a:pt x="2256" y="1731"/>
                  </a:lnTo>
                  <a:lnTo>
                    <a:pt x="2321" y="1766"/>
                  </a:lnTo>
                  <a:lnTo>
                    <a:pt x="2383" y="1804"/>
                  </a:lnTo>
                  <a:lnTo>
                    <a:pt x="2445" y="1844"/>
                  </a:lnTo>
                  <a:lnTo>
                    <a:pt x="2503" y="1887"/>
                  </a:lnTo>
                  <a:lnTo>
                    <a:pt x="2560" y="1934"/>
                  </a:lnTo>
                  <a:lnTo>
                    <a:pt x="2614" y="1983"/>
                  </a:lnTo>
                  <a:lnTo>
                    <a:pt x="2667" y="2034"/>
                  </a:lnTo>
                  <a:lnTo>
                    <a:pt x="2716" y="2088"/>
                  </a:lnTo>
                  <a:lnTo>
                    <a:pt x="2764" y="2144"/>
                  </a:lnTo>
                  <a:lnTo>
                    <a:pt x="2808" y="2202"/>
                  </a:lnTo>
                  <a:lnTo>
                    <a:pt x="2850" y="2263"/>
                  </a:lnTo>
                  <a:lnTo>
                    <a:pt x="2890" y="2325"/>
                  </a:lnTo>
                  <a:lnTo>
                    <a:pt x="2925" y="2390"/>
                  </a:lnTo>
                  <a:lnTo>
                    <a:pt x="2959" y="2456"/>
                  </a:lnTo>
                  <a:lnTo>
                    <a:pt x="2989" y="2524"/>
                  </a:lnTo>
                  <a:lnTo>
                    <a:pt x="3016" y="2594"/>
                  </a:lnTo>
                  <a:lnTo>
                    <a:pt x="3039" y="2664"/>
                  </a:lnTo>
                  <a:lnTo>
                    <a:pt x="3061" y="2738"/>
                  </a:lnTo>
                  <a:lnTo>
                    <a:pt x="3077" y="2813"/>
                  </a:lnTo>
                  <a:lnTo>
                    <a:pt x="3091" y="2888"/>
                  </a:lnTo>
                  <a:lnTo>
                    <a:pt x="3100" y="2966"/>
                  </a:lnTo>
                  <a:lnTo>
                    <a:pt x="3106" y="3044"/>
                  </a:lnTo>
                  <a:lnTo>
                    <a:pt x="3107" y="3124"/>
                  </a:lnTo>
                  <a:lnTo>
                    <a:pt x="3106" y="3203"/>
                  </a:lnTo>
                  <a:lnTo>
                    <a:pt x="3100" y="3282"/>
                  </a:lnTo>
                  <a:lnTo>
                    <a:pt x="3090" y="3360"/>
                  </a:lnTo>
                  <a:lnTo>
                    <a:pt x="3076" y="3436"/>
                  </a:lnTo>
                  <a:lnTo>
                    <a:pt x="3059" y="3510"/>
                  </a:lnTo>
                  <a:lnTo>
                    <a:pt x="3038" y="3584"/>
                  </a:lnTo>
                  <a:lnTo>
                    <a:pt x="3014" y="3657"/>
                  </a:lnTo>
                  <a:lnTo>
                    <a:pt x="2986" y="3727"/>
                  </a:lnTo>
                  <a:lnTo>
                    <a:pt x="2955" y="3796"/>
                  </a:lnTo>
                  <a:lnTo>
                    <a:pt x="2921" y="3863"/>
                  </a:lnTo>
                  <a:lnTo>
                    <a:pt x="2883" y="3929"/>
                  </a:lnTo>
                  <a:lnTo>
                    <a:pt x="2843" y="3992"/>
                  </a:lnTo>
                  <a:lnTo>
                    <a:pt x="2799" y="4053"/>
                  </a:lnTo>
                  <a:lnTo>
                    <a:pt x="2754" y="4112"/>
                  </a:lnTo>
                  <a:lnTo>
                    <a:pt x="2705" y="4169"/>
                  </a:lnTo>
                  <a:lnTo>
                    <a:pt x="2653" y="4224"/>
                  </a:lnTo>
                  <a:lnTo>
                    <a:pt x="2600" y="4275"/>
                  </a:lnTo>
                  <a:lnTo>
                    <a:pt x="2543" y="4324"/>
                  </a:lnTo>
                  <a:lnTo>
                    <a:pt x="2484" y="4371"/>
                  </a:lnTo>
                  <a:lnTo>
                    <a:pt x="2422" y="4415"/>
                  </a:lnTo>
                  <a:lnTo>
                    <a:pt x="2359" y="4456"/>
                  </a:lnTo>
                  <a:lnTo>
                    <a:pt x="2294" y="4494"/>
                  </a:lnTo>
                  <a:lnTo>
                    <a:pt x="2226" y="4528"/>
                  </a:lnTo>
                  <a:lnTo>
                    <a:pt x="2157" y="4560"/>
                  </a:lnTo>
                  <a:lnTo>
                    <a:pt x="2085" y="4588"/>
                  </a:lnTo>
                  <a:lnTo>
                    <a:pt x="2013" y="4612"/>
                  </a:lnTo>
                  <a:lnTo>
                    <a:pt x="1938" y="4633"/>
                  </a:lnTo>
                  <a:lnTo>
                    <a:pt x="1862" y="4651"/>
                  </a:lnTo>
                  <a:lnTo>
                    <a:pt x="1785" y="4665"/>
                  </a:lnTo>
                  <a:lnTo>
                    <a:pt x="1706" y="4675"/>
                  </a:lnTo>
                  <a:lnTo>
                    <a:pt x="1626" y="4681"/>
                  </a:lnTo>
                  <a:lnTo>
                    <a:pt x="1601" y="4682"/>
                  </a:lnTo>
                  <a:lnTo>
                    <a:pt x="1577" y="4682"/>
                  </a:lnTo>
                  <a:lnTo>
                    <a:pt x="1553" y="4682"/>
                  </a:lnTo>
                  <a:lnTo>
                    <a:pt x="1529" y="4682"/>
                  </a:lnTo>
                  <a:lnTo>
                    <a:pt x="0" y="4682"/>
                  </a:lnTo>
                  <a:lnTo>
                    <a:pt x="0" y="6244"/>
                  </a:lnTo>
                  <a:lnTo>
                    <a:pt x="1529" y="6244"/>
                  </a:lnTo>
                  <a:lnTo>
                    <a:pt x="1551" y="6244"/>
                  </a:lnTo>
                  <a:lnTo>
                    <a:pt x="1572" y="6244"/>
                  </a:lnTo>
                  <a:lnTo>
                    <a:pt x="1594" y="6244"/>
                  </a:lnTo>
                  <a:lnTo>
                    <a:pt x="1617" y="6243"/>
                  </a:lnTo>
                  <a:lnTo>
                    <a:pt x="1638" y="6243"/>
                  </a:lnTo>
                  <a:lnTo>
                    <a:pt x="1660" y="6242"/>
                  </a:lnTo>
                  <a:lnTo>
                    <a:pt x="1683" y="6241"/>
                  </a:lnTo>
                  <a:lnTo>
                    <a:pt x="1704" y="6241"/>
                  </a:lnTo>
                  <a:lnTo>
                    <a:pt x="1864" y="6228"/>
                  </a:lnTo>
                  <a:lnTo>
                    <a:pt x="2022" y="6208"/>
                  </a:lnTo>
                  <a:lnTo>
                    <a:pt x="2177" y="6180"/>
                  </a:lnTo>
                  <a:lnTo>
                    <a:pt x="2330" y="6145"/>
                  </a:lnTo>
                  <a:lnTo>
                    <a:pt x="2478" y="6102"/>
                  </a:lnTo>
                  <a:lnTo>
                    <a:pt x="2624" y="6053"/>
                  </a:lnTo>
                  <a:lnTo>
                    <a:pt x="2766" y="5997"/>
                  </a:lnTo>
                  <a:lnTo>
                    <a:pt x="2905" y="5934"/>
                  </a:lnTo>
                  <a:lnTo>
                    <a:pt x="3040" y="5864"/>
                  </a:lnTo>
                  <a:lnTo>
                    <a:pt x="3171" y="5789"/>
                  </a:lnTo>
                  <a:lnTo>
                    <a:pt x="3297" y="5707"/>
                  </a:lnTo>
                  <a:lnTo>
                    <a:pt x="3420" y="5620"/>
                  </a:lnTo>
                  <a:lnTo>
                    <a:pt x="3538" y="5526"/>
                  </a:lnTo>
                  <a:lnTo>
                    <a:pt x="3651" y="5428"/>
                  </a:lnTo>
                  <a:lnTo>
                    <a:pt x="3759" y="5324"/>
                  </a:lnTo>
                  <a:lnTo>
                    <a:pt x="3862" y="5216"/>
                  </a:lnTo>
                  <a:lnTo>
                    <a:pt x="3960" y="5102"/>
                  </a:lnTo>
                  <a:lnTo>
                    <a:pt x="4052" y="4984"/>
                  </a:lnTo>
                  <a:lnTo>
                    <a:pt x="4138" y="4862"/>
                  </a:lnTo>
                  <a:lnTo>
                    <a:pt x="4220" y="4735"/>
                  </a:lnTo>
                  <a:lnTo>
                    <a:pt x="4295" y="4604"/>
                  </a:lnTo>
                  <a:lnTo>
                    <a:pt x="4363" y="4470"/>
                  </a:lnTo>
                  <a:lnTo>
                    <a:pt x="4425" y="4332"/>
                  </a:lnTo>
                  <a:lnTo>
                    <a:pt x="4480" y="4191"/>
                  </a:lnTo>
                  <a:lnTo>
                    <a:pt x="4529" y="4046"/>
                  </a:lnTo>
                  <a:lnTo>
                    <a:pt x="4570" y="3899"/>
                  </a:lnTo>
                  <a:lnTo>
                    <a:pt x="4605" y="3749"/>
                  </a:lnTo>
                  <a:lnTo>
                    <a:pt x="4633" y="3596"/>
                  </a:lnTo>
                  <a:lnTo>
                    <a:pt x="4652" y="3441"/>
                  </a:lnTo>
                  <a:lnTo>
                    <a:pt x="4664" y="3285"/>
                  </a:lnTo>
                  <a:lnTo>
                    <a:pt x="4668" y="3125"/>
                  </a:lnTo>
                  <a:lnTo>
                    <a:pt x="4664" y="2965"/>
                  </a:lnTo>
                  <a:lnTo>
                    <a:pt x="4653" y="2809"/>
                  </a:lnTo>
                  <a:lnTo>
                    <a:pt x="4634" y="2655"/>
                  </a:lnTo>
                  <a:lnTo>
                    <a:pt x="4607" y="2505"/>
                  </a:lnTo>
                  <a:lnTo>
                    <a:pt x="4573" y="2356"/>
                  </a:lnTo>
                  <a:lnTo>
                    <a:pt x="4533" y="2210"/>
                  </a:lnTo>
                  <a:lnTo>
                    <a:pt x="4485" y="2068"/>
                  </a:lnTo>
                  <a:lnTo>
                    <a:pt x="4432" y="1929"/>
                  </a:lnTo>
                  <a:lnTo>
                    <a:pt x="4373" y="1794"/>
                  </a:lnTo>
                  <a:lnTo>
                    <a:pt x="4306" y="1661"/>
                  </a:lnTo>
                  <a:lnTo>
                    <a:pt x="4234" y="1533"/>
                  </a:lnTo>
                  <a:lnTo>
                    <a:pt x="4156" y="1408"/>
                  </a:lnTo>
                  <a:lnTo>
                    <a:pt x="4072" y="1288"/>
                  </a:lnTo>
                  <a:lnTo>
                    <a:pt x="3984" y="1171"/>
                  </a:lnTo>
                  <a:lnTo>
                    <a:pt x="3891" y="1059"/>
                  </a:lnTo>
                  <a:lnTo>
                    <a:pt x="3791" y="952"/>
                  </a:lnTo>
                  <a:lnTo>
                    <a:pt x="3688" y="849"/>
                  </a:lnTo>
                  <a:lnTo>
                    <a:pt x="3579" y="752"/>
                  </a:lnTo>
                  <a:lnTo>
                    <a:pt x="3467" y="660"/>
                  </a:lnTo>
                  <a:lnTo>
                    <a:pt x="3349" y="573"/>
                  </a:lnTo>
                  <a:lnTo>
                    <a:pt x="3228" y="491"/>
                  </a:lnTo>
                  <a:lnTo>
                    <a:pt x="3103" y="415"/>
                  </a:lnTo>
                  <a:lnTo>
                    <a:pt x="2975" y="345"/>
                  </a:lnTo>
                  <a:lnTo>
                    <a:pt x="2843" y="281"/>
                  </a:lnTo>
                  <a:lnTo>
                    <a:pt x="2707" y="223"/>
                  </a:lnTo>
                  <a:lnTo>
                    <a:pt x="2568" y="171"/>
                  </a:lnTo>
                  <a:lnTo>
                    <a:pt x="2428" y="126"/>
                  </a:lnTo>
                  <a:lnTo>
                    <a:pt x="2283" y="87"/>
                  </a:lnTo>
                  <a:lnTo>
                    <a:pt x="2137" y="56"/>
                  </a:lnTo>
                  <a:lnTo>
                    <a:pt x="1988" y="30"/>
                  </a:lnTo>
                  <a:lnTo>
                    <a:pt x="1837" y="13"/>
                  </a:lnTo>
                  <a:lnTo>
                    <a:pt x="1684" y="2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1705">
                <a:solidFill>
                  <a:schemeClr val="accent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9977FBB-FDA0-4545-816B-825B33983EE5}"/>
                </a:ext>
              </a:extLst>
            </p:cNvPr>
            <p:cNvSpPr txBox="1"/>
            <p:nvPr/>
          </p:nvSpPr>
          <p:spPr>
            <a:xfrm>
              <a:off x="6724984" y="2353699"/>
              <a:ext cx="614190" cy="647060"/>
            </a:xfrm>
            <a:prstGeom prst="rect">
              <a:avLst/>
            </a:prstGeom>
            <a:noFill/>
          </p:spPr>
          <p:txBody>
            <a:bodyPr wrap="none" lIns="91400" tIns="45700" rIns="91400" bIns="45700" rtlCol="0">
              <a:spAutoFit/>
            </a:bodyPr>
            <a:lstStyle/>
            <a:p>
              <a:r>
                <a:rPr lang="en-US" altLang="zh-CN" sz="3605" b="1" dirty="0">
                  <a:solidFill>
                    <a:schemeClr val="accent3"/>
                  </a:solidFill>
                  <a:latin typeface="Agency FB" panose="020B0503020202020204" pitchFamily="34" charset="0"/>
                  <a:ea typeface="+mj-ea"/>
                </a:rPr>
                <a:t>03</a:t>
              </a:r>
              <a:endParaRPr lang="zh-CN" altLang="en-US" sz="3605" b="1" dirty="0">
                <a:solidFill>
                  <a:schemeClr val="accent3"/>
                </a:solidFill>
                <a:latin typeface="Agency FB" panose="020B0503020202020204" pitchFamily="34" charset="0"/>
                <a:ea typeface="+mj-ea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EA4444B-247E-4C5F-92E8-2A7DB7FC3635}"/>
              </a:ext>
            </a:extLst>
          </p:cNvPr>
          <p:cNvGrpSpPr/>
          <p:nvPr/>
        </p:nvGrpSpPr>
        <p:grpSpPr>
          <a:xfrm>
            <a:off x="-4055166" y="3855560"/>
            <a:ext cx="1503012" cy="2011131"/>
            <a:chOff x="4305069" y="3855560"/>
            <a:chExt cx="1503012" cy="2011131"/>
          </a:xfrm>
        </p:grpSpPr>
        <p:sp>
          <p:nvSpPr>
            <p:cNvPr id="37" name="Freeform 15">
              <a:extLst>
                <a:ext uri="{FF2B5EF4-FFF2-40B4-BE49-F238E27FC236}">
                  <a16:creationId xmlns:a16="http://schemas.microsoft.com/office/drawing/2014/main" id="{7E50BA72-9BBB-49F9-AE06-5C4E54502946}"/>
                </a:ext>
              </a:extLst>
            </p:cNvPr>
            <p:cNvSpPr/>
            <p:nvPr/>
          </p:nvSpPr>
          <p:spPr bwMode="auto">
            <a:xfrm>
              <a:off x="4305069" y="3855560"/>
              <a:ext cx="1503012" cy="2011131"/>
            </a:xfrm>
            <a:custGeom>
              <a:avLst/>
              <a:gdLst>
                <a:gd name="T0" fmla="*/ 0 w 4668"/>
                <a:gd name="T1" fmla="*/ 1562 h 6244"/>
                <a:gd name="T2" fmla="*/ 1684 w 4668"/>
                <a:gd name="T3" fmla="*/ 1567 h 6244"/>
                <a:gd name="T4" fmla="*/ 1908 w 4668"/>
                <a:gd name="T5" fmla="*/ 1603 h 6244"/>
                <a:gd name="T6" fmla="*/ 2121 w 4668"/>
                <a:gd name="T7" fmla="*/ 1670 h 6244"/>
                <a:gd name="T8" fmla="*/ 2321 w 4668"/>
                <a:gd name="T9" fmla="*/ 1766 h 6244"/>
                <a:gd name="T10" fmla="*/ 2503 w 4668"/>
                <a:gd name="T11" fmla="*/ 1887 h 6244"/>
                <a:gd name="T12" fmla="*/ 2667 w 4668"/>
                <a:gd name="T13" fmla="*/ 2034 h 6244"/>
                <a:gd name="T14" fmla="*/ 2808 w 4668"/>
                <a:gd name="T15" fmla="*/ 2202 h 6244"/>
                <a:gd name="T16" fmla="*/ 2925 w 4668"/>
                <a:gd name="T17" fmla="*/ 2390 h 6244"/>
                <a:gd name="T18" fmla="*/ 3016 w 4668"/>
                <a:gd name="T19" fmla="*/ 2594 h 6244"/>
                <a:gd name="T20" fmla="*/ 3077 w 4668"/>
                <a:gd name="T21" fmla="*/ 2813 h 6244"/>
                <a:gd name="T22" fmla="*/ 3106 w 4668"/>
                <a:gd name="T23" fmla="*/ 3044 h 6244"/>
                <a:gd name="T24" fmla="*/ 3100 w 4668"/>
                <a:gd name="T25" fmla="*/ 3282 h 6244"/>
                <a:gd name="T26" fmla="*/ 3059 w 4668"/>
                <a:gd name="T27" fmla="*/ 3510 h 6244"/>
                <a:gd name="T28" fmla="*/ 2986 w 4668"/>
                <a:gd name="T29" fmla="*/ 3727 h 6244"/>
                <a:gd name="T30" fmla="*/ 2883 w 4668"/>
                <a:gd name="T31" fmla="*/ 3929 h 6244"/>
                <a:gd name="T32" fmla="*/ 2754 w 4668"/>
                <a:gd name="T33" fmla="*/ 4112 h 6244"/>
                <a:gd name="T34" fmla="*/ 2600 w 4668"/>
                <a:gd name="T35" fmla="*/ 4275 h 6244"/>
                <a:gd name="T36" fmla="*/ 2422 w 4668"/>
                <a:gd name="T37" fmla="*/ 4415 h 6244"/>
                <a:gd name="T38" fmla="*/ 2226 w 4668"/>
                <a:gd name="T39" fmla="*/ 4528 h 6244"/>
                <a:gd name="T40" fmla="*/ 2013 w 4668"/>
                <a:gd name="T41" fmla="*/ 4612 h 6244"/>
                <a:gd name="T42" fmla="*/ 1785 w 4668"/>
                <a:gd name="T43" fmla="*/ 4665 h 6244"/>
                <a:gd name="T44" fmla="*/ 1601 w 4668"/>
                <a:gd name="T45" fmla="*/ 4682 h 6244"/>
                <a:gd name="T46" fmla="*/ 1529 w 4668"/>
                <a:gd name="T47" fmla="*/ 4682 h 6244"/>
                <a:gd name="T48" fmla="*/ 1529 w 4668"/>
                <a:gd name="T49" fmla="*/ 6244 h 6244"/>
                <a:gd name="T50" fmla="*/ 1594 w 4668"/>
                <a:gd name="T51" fmla="*/ 6244 h 6244"/>
                <a:gd name="T52" fmla="*/ 1660 w 4668"/>
                <a:gd name="T53" fmla="*/ 6242 h 6244"/>
                <a:gd name="T54" fmla="*/ 1864 w 4668"/>
                <a:gd name="T55" fmla="*/ 6228 h 6244"/>
                <a:gd name="T56" fmla="*/ 2330 w 4668"/>
                <a:gd name="T57" fmla="*/ 6145 h 6244"/>
                <a:gd name="T58" fmla="*/ 2766 w 4668"/>
                <a:gd name="T59" fmla="*/ 5997 h 6244"/>
                <a:gd name="T60" fmla="*/ 3171 w 4668"/>
                <a:gd name="T61" fmla="*/ 5789 h 6244"/>
                <a:gd name="T62" fmla="*/ 3538 w 4668"/>
                <a:gd name="T63" fmla="*/ 5526 h 6244"/>
                <a:gd name="T64" fmla="*/ 3862 w 4668"/>
                <a:gd name="T65" fmla="*/ 5216 h 6244"/>
                <a:gd name="T66" fmla="*/ 4138 w 4668"/>
                <a:gd name="T67" fmla="*/ 4862 h 6244"/>
                <a:gd name="T68" fmla="*/ 4363 w 4668"/>
                <a:gd name="T69" fmla="*/ 4470 h 6244"/>
                <a:gd name="T70" fmla="*/ 4529 w 4668"/>
                <a:gd name="T71" fmla="*/ 4046 h 6244"/>
                <a:gd name="T72" fmla="*/ 4633 w 4668"/>
                <a:gd name="T73" fmla="*/ 3596 h 6244"/>
                <a:gd name="T74" fmla="*/ 4668 w 4668"/>
                <a:gd name="T75" fmla="*/ 3125 h 6244"/>
                <a:gd name="T76" fmla="*/ 4634 w 4668"/>
                <a:gd name="T77" fmla="*/ 2655 h 6244"/>
                <a:gd name="T78" fmla="*/ 4533 w 4668"/>
                <a:gd name="T79" fmla="*/ 2210 h 6244"/>
                <a:gd name="T80" fmla="*/ 4373 w 4668"/>
                <a:gd name="T81" fmla="*/ 1794 h 6244"/>
                <a:gd name="T82" fmla="*/ 4156 w 4668"/>
                <a:gd name="T83" fmla="*/ 1408 h 6244"/>
                <a:gd name="T84" fmla="*/ 3891 w 4668"/>
                <a:gd name="T85" fmla="*/ 1059 h 6244"/>
                <a:gd name="T86" fmla="*/ 3579 w 4668"/>
                <a:gd name="T87" fmla="*/ 752 h 6244"/>
                <a:gd name="T88" fmla="*/ 3228 w 4668"/>
                <a:gd name="T89" fmla="*/ 491 h 6244"/>
                <a:gd name="T90" fmla="*/ 2843 w 4668"/>
                <a:gd name="T91" fmla="*/ 281 h 6244"/>
                <a:gd name="T92" fmla="*/ 2428 w 4668"/>
                <a:gd name="T93" fmla="*/ 126 h 6244"/>
                <a:gd name="T94" fmla="*/ 1988 w 4668"/>
                <a:gd name="T95" fmla="*/ 30 h 6244"/>
                <a:gd name="T96" fmla="*/ 1529 w 4668"/>
                <a:gd name="T97" fmla="*/ 0 h 6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668" h="6244">
                  <a:moveTo>
                    <a:pt x="1529" y="0"/>
                  </a:moveTo>
                  <a:lnTo>
                    <a:pt x="0" y="0"/>
                  </a:lnTo>
                  <a:lnTo>
                    <a:pt x="0" y="1562"/>
                  </a:lnTo>
                  <a:lnTo>
                    <a:pt x="1529" y="1562"/>
                  </a:lnTo>
                  <a:lnTo>
                    <a:pt x="1607" y="1562"/>
                  </a:lnTo>
                  <a:lnTo>
                    <a:pt x="1684" y="1567"/>
                  </a:lnTo>
                  <a:lnTo>
                    <a:pt x="1760" y="1575"/>
                  </a:lnTo>
                  <a:lnTo>
                    <a:pt x="1834" y="1587"/>
                  </a:lnTo>
                  <a:lnTo>
                    <a:pt x="1908" y="1603"/>
                  </a:lnTo>
                  <a:lnTo>
                    <a:pt x="1980" y="1622"/>
                  </a:lnTo>
                  <a:lnTo>
                    <a:pt x="2052" y="1644"/>
                  </a:lnTo>
                  <a:lnTo>
                    <a:pt x="2121" y="1670"/>
                  </a:lnTo>
                  <a:lnTo>
                    <a:pt x="2189" y="1699"/>
                  </a:lnTo>
                  <a:lnTo>
                    <a:pt x="2256" y="1731"/>
                  </a:lnTo>
                  <a:lnTo>
                    <a:pt x="2321" y="1766"/>
                  </a:lnTo>
                  <a:lnTo>
                    <a:pt x="2383" y="1804"/>
                  </a:lnTo>
                  <a:lnTo>
                    <a:pt x="2445" y="1844"/>
                  </a:lnTo>
                  <a:lnTo>
                    <a:pt x="2503" y="1887"/>
                  </a:lnTo>
                  <a:lnTo>
                    <a:pt x="2560" y="1934"/>
                  </a:lnTo>
                  <a:lnTo>
                    <a:pt x="2614" y="1983"/>
                  </a:lnTo>
                  <a:lnTo>
                    <a:pt x="2667" y="2034"/>
                  </a:lnTo>
                  <a:lnTo>
                    <a:pt x="2716" y="2088"/>
                  </a:lnTo>
                  <a:lnTo>
                    <a:pt x="2764" y="2144"/>
                  </a:lnTo>
                  <a:lnTo>
                    <a:pt x="2808" y="2202"/>
                  </a:lnTo>
                  <a:lnTo>
                    <a:pt x="2850" y="2263"/>
                  </a:lnTo>
                  <a:lnTo>
                    <a:pt x="2890" y="2325"/>
                  </a:lnTo>
                  <a:lnTo>
                    <a:pt x="2925" y="2390"/>
                  </a:lnTo>
                  <a:lnTo>
                    <a:pt x="2959" y="2456"/>
                  </a:lnTo>
                  <a:lnTo>
                    <a:pt x="2989" y="2524"/>
                  </a:lnTo>
                  <a:lnTo>
                    <a:pt x="3016" y="2594"/>
                  </a:lnTo>
                  <a:lnTo>
                    <a:pt x="3039" y="2664"/>
                  </a:lnTo>
                  <a:lnTo>
                    <a:pt x="3061" y="2738"/>
                  </a:lnTo>
                  <a:lnTo>
                    <a:pt x="3077" y="2813"/>
                  </a:lnTo>
                  <a:lnTo>
                    <a:pt x="3091" y="2888"/>
                  </a:lnTo>
                  <a:lnTo>
                    <a:pt x="3100" y="2966"/>
                  </a:lnTo>
                  <a:lnTo>
                    <a:pt x="3106" y="3044"/>
                  </a:lnTo>
                  <a:lnTo>
                    <a:pt x="3107" y="3124"/>
                  </a:lnTo>
                  <a:lnTo>
                    <a:pt x="3106" y="3203"/>
                  </a:lnTo>
                  <a:lnTo>
                    <a:pt x="3100" y="3282"/>
                  </a:lnTo>
                  <a:lnTo>
                    <a:pt x="3090" y="3360"/>
                  </a:lnTo>
                  <a:lnTo>
                    <a:pt x="3076" y="3436"/>
                  </a:lnTo>
                  <a:lnTo>
                    <a:pt x="3059" y="3510"/>
                  </a:lnTo>
                  <a:lnTo>
                    <a:pt x="3038" y="3584"/>
                  </a:lnTo>
                  <a:lnTo>
                    <a:pt x="3014" y="3657"/>
                  </a:lnTo>
                  <a:lnTo>
                    <a:pt x="2986" y="3727"/>
                  </a:lnTo>
                  <a:lnTo>
                    <a:pt x="2955" y="3796"/>
                  </a:lnTo>
                  <a:lnTo>
                    <a:pt x="2921" y="3863"/>
                  </a:lnTo>
                  <a:lnTo>
                    <a:pt x="2883" y="3929"/>
                  </a:lnTo>
                  <a:lnTo>
                    <a:pt x="2843" y="3992"/>
                  </a:lnTo>
                  <a:lnTo>
                    <a:pt x="2799" y="4053"/>
                  </a:lnTo>
                  <a:lnTo>
                    <a:pt x="2754" y="4112"/>
                  </a:lnTo>
                  <a:lnTo>
                    <a:pt x="2705" y="4169"/>
                  </a:lnTo>
                  <a:lnTo>
                    <a:pt x="2653" y="4224"/>
                  </a:lnTo>
                  <a:lnTo>
                    <a:pt x="2600" y="4275"/>
                  </a:lnTo>
                  <a:lnTo>
                    <a:pt x="2543" y="4324"/>
                  </a:lnTo>
                  <a:lnTo>
                    <a:pt x="2484" y="4371"/>
                  </a:lnTo>
                  <a:lnTo>
                    <a:pt x="2422" y="4415"/>
                  </a:lnTo>
                  <a:lnTo>
                    <a:pt x="2359" y="4456"/>
                  </a:lnTo>
                  <a:lnTo>
                    <a:pt x="2294" y="4494"/>
                  </a:lnTo>
                  <a:lnTo>
                    <a:pt x="2226" y="4528"/>
                  </a:lnTo>
                  <a:lnTo>
                    <a:pt x="2157" y="4560"/>
                  </a:lnTo>
                  <a:lnTo>
                    <a:pt x="2085" y="4588"/>
                  </a:lnTo>
                  <a:lnTo>
                    <a:pt x="2013" y="4612"/>
                  </a:lnTo>
                  <a:lnTo>
                    <a:pt x="1938" y="4633"/>
                  </a:lnTo>
                  <a:lnTo>
                    <a:pt x="1862" y="4651"/>
                  </a:lnTo>
                  <a:lnTo>
                    <a:pt x="1785" y="4665"/>
                  </a:lnTo>
                  <a:lnTo>
                    <a:pt x="1706" y="4675"/>
                  </a:lnTo>
                  <a:lnTo>
                    <a:pt x="1626" y="4681"/>
                  </a:lnTo>
                  <a:lnTo>
                    <a:pt x="1601" y="4682"/>
                  </a:lnTo>
                  <a:lnTo>
                    <a:pt x="1577" y="4682"/>
                  </a:lnTo>
                  <a:lnTo>
                    <a:pt x="1553" y="4682"/>
                  </a:lnTo>
                  <a:lnTo>
                    <a:pt x="1529" y="4682"/>
                  </a:lnTo>
                  <a:lnTo>
                    <a:pt x="0" y="4682"/>
                  </a:lnTo>
                  <a:lnTo>
                    <a:pt x="0" y="6244"/>
                  </a:lnTo>
                  <a:lnTo>
                    <a:pt x="1529" y="6244"/>
                  </a:lnTo>
                  <a:lnTo>
                    <a:pt x="1551" y="6244"/>
                  </a:lnTo>
                  <a:lnTo>
                    <a:pt x="1572" y="6244"/>
                  </a:lnTo>
                  <a:lnTo>
                    <a:pt x="1594" y="6244"/>
                  </a:lnTo>
                  <a:lnTo>
                    <a:pt x="1617" y="6243"/>
                  </a:lnTo>
                  <a:lnTo>
                    <a:pt x="1638" y="6243"/>
                  </a:lnTo>
                  <a:lnTo>
                    <a:pt x="1660" y="6242"/>
                  </a:lnTo>
                  <a:lnTo>
                    <a:pt x="1683" y="6241"/>
                  </a:lnTo>
                  <a:lnTo>
                    <a:pt x="1704" y="6241"/>
                  </a:lnTo>
                  <a:lnTo>
                    <a:pt x="1864" y="6228"/>
                  </a:lnTo>
                  <a:lnTo>
                    <a:pt x="2022" y="6208"/>
                  </a:lnTo>
                  <a:lnTo>
                    <a:pt x="2177" y="6180"/>
                  </a:lnTo>
                  <a:lnTo>
                    <a:pt x="2330" y="6145"/>
                  </a:lnTo>
                  <a:lnTo>
                    <a:pt x="2478" y="6102"/>
                  </a:lnTo>
                  <a:lnTo>
                    <a:pt x="2624" y="6053"/>
                  </a:lnTo>
                  <a:lnTo>
                    <a:pt x="2766" y="5997"/>
                  </a:lnTo>
                  <a:lnTo>
                    <a:pt x="2905" y="5934"/>
                  </a:lnTo>
                  <a:lnTo>
                    <a:pt x="3040" y="5864"/>
                  </a:lnTo>
                  <a:lnTo>
                    <a:pt x="3171" y="5789"/>
                  </a:lnTo>
                  <a:lnTo>
                    <a:pt x="3297" y="5707"/>
                  </a:lnTo>
                  <a:lnTo>
                    <a:pt x="3420" y="5620"/>
                  </a:lnTo>
                  <a:lnTo>
                    <a:pt x="3538" y="5526"/>
                  </a:lnTo>
                  <a:lnTo>
                    <a:pt x="3651" y="5428"/>
                  </a:lnTo>
                  <a:lnTo>
                    <a:pt x="3759" y="5324"/>
                  </a:lnTo>
                  <a:lnTo>
                    <a:pt x="3862" y="5216"/>
                  </a:lnTo>
                  <a:lnTo>
                    <a:pt x="3960" y="5102"/>
                  </a:lnTo>
                  <a:lnTo>
                    <a:pt x="4052" y="4984"/>
                  </a:lnTo>
                  <a:lnTo>
                    <a:pt x="4138" y="4862"/>
                  </a:lnTo>
                  <a:lnTo>
                    <a:pt x="4220" y="4735"/>
                  </a:lnTo>
                  <a:lnTo>
                    <a:pt x="4295" y="4604"/>
                  </a:lnTo>
                  <a:lnTo>
                    <a:pt x="4363" y="4470"/>
                  </a:lnTo>
                  <a:lnTo>
                    <a:pt x="4425" y="4332"/>
                  </a:lnTo>
                  <a:lnTo>
                    <a:pt x="4480" y="4191"/>
                  </a:lnTo>
                  <a:lnTo>
                    <a:pt x="4529" y="4046"/>
                  </a:lnTo>
                  <a:lnTo>
                    <a:pt x="4570" y="3899"/>
                  </a:lnTo>
                  <a:lnTo>
                    <a:pt x="4605" y="3749"/>
                  </a:lnTo>
                  <a:lnTo>
                    <a:pt x="4633" y="3596"/>
                  </a:lnTo>
                  <a:lnTo>
                    <a:pt x="4652" y="3441"/>
                  </a:lnTo>
                  <a:lnTo>
                    <a:pt x="4664" y="3285"/>
                  </a:lnTo>
                  <a:lnTo>
                    <a:pt x="4668" y="3125"/>
                  </a:lnTo>
                  <a:lnTo>
                    <a:pt x="4664" y="2965"/>
                  </a:lnTo>
                  <a:lnTo>
                    <a:pt x="4653" y="2809"/>
                  </a:lnTo>
                  <a:lnTo>
                    <a:pt x="4634" y="2655"/>
                  </a:lnTo>
                  <a:lnTo>
                    <a:pt x="4607" y="2505"/>
                  </a:lnTo>
                  <a:lnTo>
                    <a:pt x="4573" y="2356"/>
                  </a:lnTo>
                  <a:lnTo>
                    <a:pt x="4533" y="2210"/>
                  </a:lnTo>
                  <a:lnTo>
                    <a:pt x="4485" y="2068"/>
                  </a:lnTo>
                  <a:lnTo>
                    <a:pt x="4432" y="1929"/>
                  </a:lnTo>
                  <a:lnTo>
                    <a:pt x="4373" y="1794"/>
                  </a:lnTo>
                  <a:lnTo>
                    <a:pt x="4306" y="1661"/>
                  </a:lnTo>
                  <a:lnTo>
                    <a:pt x="4234" y="1533"/>
                  </a:lnTo>
                  <a:lnTo>
                    <a:pt x="4156" y="1408"/>
                  </a:lnTo>
                  <a:lnTo>
                    <a:pt x="4072" y="1288"/>
                  </a:lnTo>
                  <a:lnTo>
                    <a:pt x="3984" y="1171"/>
                  </a:lnTo>
                  <a:lnTo>
                    <a:pt x="3891" y="1059"/>
                  </a:lnTo>
                  <a:lnTo>
                    <a:pt x="3791" y="952"/>
                  </a:lnTo>
                  <a:lnTo>
                    <a:pt x="3688" y="849"/>
                  </a:lnTo>
                  <a:lnTo>
                    <a:pt x="3579" y="752"/>
                  </a:lnTo>
                  <a:lnTo>
                    <a:pt x="3467" y="660"/>
                  </a:lnTo>
                  <a:lnTo>
                    <a:pt x="3349" y="573"/>
                  </a:lnTo>
                  <a:lnTo>
                    <a:pt x="3228" y="491"/>
                  </a:lnTo>
                  <a:lnTo>
                    <a:pt x="3103" y="415"/>
                  </a:lnTo>
                  <a:lnTo>
                    <a:pt x="2975" y="345"/>
                  </a:lnTo>
                  <a:lnTo>
                    <a:pt x="2843" y="281"/>
                  </a:lnTo>
                  <a:lnTo>
                    <a:pt x="2707" y="223"/>
                  </a:lnTo>
                  <a:lnTo>
                    <a:pt x="2568" y="171"/>
                  </a:lnTo>
                  <a:lnTo>
                    <a:pt x="2428" y="126"/>
                  </a:lnTo>
                  <a:lnTo>
                    <a:pt x="2283" y="87"/>
                  </a:lnTo>
                  <a:lnTo>
                    <a:pt x="2137" y="56"/>
                  </a:lnTo>
                  <a:lnTo>
                    <a:pt x="1988" y="30"/>
                  </a:lnTo>
                  <a:lnTo>
                    <a:pt x="1837" y="13"/>
                  </a:lnTo>
                  <a:lnTo>
                    <a:pt x="1684" y="2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1705">
                <a:solidFill>
                  <a:schemeClr val="accent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D03062A-0379-4F9B-BBFD-CA4EBA7BAAAA}"/>
                </a:ext>
              </a:extLst>
            </p:cNvPr>
            <p:cNvSpPr txBox="1"/>
            <p:nvPr/>
          </p:nvSpPr>
          <p:spPr>
            <a:xfrm>
              <a:off x="4439877" y="4563378"/>
              <a:ext cx="604572" cy="647060"/>
            </a:xfrm>
            <a:prstGeom prst="rect">
              <a:avLst/>
            </a:prstGeom>
            <a:noFill/>
          </p:spPr>
          <p:txBody>
            <a:bodyPr wrap="none" lIns="91400" tIns="45700" rIns="91400" bIns="45700" rtlCol="0">
              <a:spAutoFit/>
            </a:bodyPr>
            <a:lstStyle/>
            <a:p>
              <a:r>
                <a:rPr lang="en-US" altLang="zh-CN" sz="3605" b="1" dirty="0">
                  <a:solidFill>
                    <a:schemeClr val="accent3"/>
                  </a:solidFill>
                  <a:latin typeface="Agency FB" panose="020B0503020202020204" pitchFamily="34" charset="0"/>
                  <a:ea typeface="+mj-ea"/>
                </a:rPr>
                <a:t>02</a:t>
              </a:r>
              <a:endParaRPr lang="zh-CN" altLang="en-US" sz="3605" b="1" dirty="0">
                <a:solidFill>
                  <a:schemeClr val="accent3"/>
                </a:solidFill>
                <a:latin typeface="Agency FB" panose="020B0503020202020204" pitchFamily="34" charset="0"/>
                <a:ea typeface="+mj-ea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C2477D8-4A89-4CBB-A930-29219F45B93F}"/>
              </a:ext>
            </a:extLst>
          </p:cNvPr>
          <p:cNvGrpSpPr/>
          <p:nvPr/>
        </p:nvGrpSpPr>
        <p:grpSpPr>
          <a:xfrm>
            <a:off x="16456124" y="3855560"/>
            <a:ext cx="1503012" cy="2011131"/>
            <a:chOff x="6063887" y="3855560"/>
            <a:chExt cx="1503012" cy="2011131"/>
          </a:xfrm>
        </p:grpSpPr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F0FB556A-ADCC-443E-A949-10CB93B100D1}"/>
                </a:ext>
              </a:extLst>
            </p:cNvPr>
            <p:cNvSpPr/>
            <p:nvPr/>
          </p:nvSpPr>
          <p:spPr bwMode="auto">
            <a:xfrm flipH="1">
              <a:off x="6063887" y="3855560"/>
              <a:ext cx="1503012" cy="2011131"/>
            </a:xfrm>
            <a:custGeom>
              <a:avLst/>
              <a:gdLst>
                <a:gd name="T0" fmla="*/ 0 w 4668"/>
                <a:gd name="T1" fmla="*/ 1562 h 6244"/>
                <a:gd name="T2" fmla="*/ 1684 w 4668"/>
                <a:gd name="T3" fmla="*/ 1567 h 6244"/>
                <a:gd name="T4" fmla="*/ 1908 w 4668"/>
                <a:gd name="T5" fmla="*/ 1603 h 6244"/>
                <a:gd name="T6" fmla="*/ 2121 w 4668"/>
                <a:gd name="T7" fmla="*/ 1670 h 6244"/>
                <a:gd name="T8" fmla="*/ 2321 w 4668"/>
                <a:gd name="T9" fmla="*/ 1766 h 6244"/>
                <a:gd name="T10" fmla="*/ 2503 w 4668"/>
                <a:gd name="T11" fmla="*/ 1887 h 6244"/>
                <a:gd name="T12" fmla="*/ 2667 w 4668"/>
                <a:gd name="T13" fmla="*/ 2034 h 6244"/>
                <a:gd name="T14" fmla="*/ 2808 w 4668"/>
                <a:gd name="T15" fmla="*/ 2202 h 6244"/>
                <a:gd name="T16" fmla="*/ 2925 w 4668"/>
                <a:gd name="T17" fmla="*/ 2390 h 6244"/>
                <a:gd name="T18" fmla="*/ 3016 w 4668"/>
                <a:gd name="T19" fmla="*/ 2594 h 6244"/>
                <a:gd name="T20" fmla="*/ 3077 w 4668"/>
                <a:gd name="T21" fmla="*/ 2813 h 6244"/>
                <a:gd name="T22" fmla="*/ 3106 w 4668"/>
                <a:gd name="T23" fmla="*/ 3044 h 6244"/>
                <a:gd name="T24" fmla="*/ 3100 w 4668"/>
                <a:gd name="T25" fmla="*/ 3282 h 6244"/>
                <a:gd name="T26" fmla="*/ 3059 w 4668"/>
                <a:gd name="T27" fmla="*/ 3510 h 6244"/>
                <a:gd name="T28" fmla="*/ 2986 w 4668"/>
                <a:gd name="T29" fmla="*/ 3727 h 6244"/>
                <a:gd name="T30" fmla="*/ 2883 w 4668"/>
                <a:gd name="T31" fmla="*/ 3929 h 6244"/>
                <a:gd name="T32" fmla="*/ 2754 w 4668"/>
                <a:gd name="T33" fmla="*/ 4112 h 6244"/>
                <a:gd name="T34" fmla="*/ 2600 w 4668"/>
                <a:gd name="T35" fmla="*/ 4275 h 6244"/>
                <a:gd name="T36" fmla="*/ 2422 w 4668"/>
                <a:gd name="T37" fmla="*/ 4415 h 6244"/>
                <a:gd name="T38" fmla="*/ 2226 w 4668"/>
                <a:gd name="T39" fmla="*/ 4528 h 6244"/>
                <a:gd name="T40" fmla="*/ 2013 w 4668"/>
                <a:gd name="T41" fmla="*/ 4612 h 6244"/>
                <a:gd name="T42" fmla="*/ 1785 w 4668"/>
                <a:gd name="T43" fmla="*/ 4665 h 6244"/>
                <a:gd name="T44" fmla="*/ 1601 w 4668"/>
                <a:gd name="T45" fmla="*/ 4682 h 6244"/>
                <a:gd name="T46" fmla="*/ 1529 w 4668"/>
                <a:gd name="T47" fmla="*/ 4682 h 6244"/>
                <a:gd name="T48" fmla="*/ 1529 w 4668"/>
                <a:gd name="T49" fmla="*/ 6244 h 6244"/>
                <a:gd name="T50" fmla="*/ 1594 w 4668"/>
                <a:gd name="T51" fmla="*/ 6244 h 6244"/>
                <a:gd name="T52" fmla="*/ 1660 w 4668"/>
                <a:gd name="T53" fmla="*/ 6242 h 6244"/>
                <a:gd name="T54" fmla="*/ 1864 w 4668"/>
                <a:gd name="T55" fmla="*/ 6228 h 6244"/>
                <a:gd name="T56" fmla="*/ 2330 w 4668"/>
                <a:gd name="T57" fmla="*/ 6145 h 6244"/>
                <a:gd name="T58" fmla="*/ 2766 w 4668"/>
                <a:gd name="T59" fmla="*/ 5997 h 6244"/>
                <a:gd name="T60" fmla="*/ 3171 w 4668"/>
                <a:gd name="T61" fmla="*/ 5789 h 6244"/>
                <a:gd name="T62" fmla="*/ 3538 w 4668"/>
                <a:gd name="T63" fmla="*/ 5526 h 6244"/>
                <a:gd name="T64" fmla="*/ 3862 w 4668"/>
                <a:gd name="T65" fmla="*/ 5216 h 6244"/>
                <a:gd name="T66" fmla="*/ 4138 w 4668"/>
                <a:gd name="T67" fmla="*/ 4862 h 6244"/>
                <a:gd name="T68" fmla="*/ 4363 w 4668"/>
                <a:gd name="T69" fmla="*/ 4470 h 6244"/>
                <a:gd name="T70" fmla="*/ 4529 w 4668"/>
                <a:gd name="T71" fmla="*/ 4046 h 6244"/>
                <a:gd name="T72" fmla="*/ 4633 w 4668"/>
                <a:gd name="T73" fmla="*/ 3596 h 6244"/>
                <a:gd name="T74" fmla="*/ 4668 w 4668"/>
                <a:gd name="T75" fmla="*/ 3125 h 6244"/>
                <a:gd name="T76" fmla="*/ 4634 w 4668"/>
                <a:gd name="T77" fmla="*/ 2655 h 6244"/>
                <a:gd name="T78" fmla="*/ 4533 w 4668"/>
                <a:gd name="T79" fmla="*/ 2210 h 6244"/>
                <a:gd name="T80" fmla="*/ 4373 w 4668"/>
                <a:gd name="T81" fmla="*/ 1794 h 6244"/>
                <a:gd name="T82" fmla="*/ 4156 w 4668"/>
                <a:gd name="T83" fmla="*/ 1408 h 6244"/>
                <a:gd name="T84" fmla="*/ 3891 w 4668"/>
                <a:gd name="T85" fmla="*/ 1059 h 6244"/>
                <a:gd name="T86" fmla="*/ 3579 w 4668"/>
                <a:gd name="T87" fmla="*/ 752 h 6244"/>
                <a:gd name="T88" fmla="*/ 3228 w 4668"/>
                <a:gd name="T89" fmla="*/ 491 h 6244"/>
                <a:gd name="T90" fmla="*/ 2843 w 4668"/>
                <a:gd name="T91" fmla="*/ 281 h 6244"/>
                <a:gd name="T92" fmla="*/ 2428 w 4668"/>
                <a:gd name="T93" fmla="*/ 126 h 6244"/>
                <a:gd name="T94" fmla="*/ 1988 w 4668"/>
                <a:gd name="T95" fmla="*/ 30 h 6244"/>
                <a:gd name="T96" fmla="*/ 1529 w 4668"/>
                <a:gd name="T97" fmla="*/ 0 h 6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668" h="6244">
                  <a:moveTo>
                    <a:pt x="1529" y="0"/>
                  </a:moveTo>
                  <a:lnTo>
                    <a:pt x="0" y="0"/>
                  </a:lnTo>
                  <a:lnTo>
                    <a:pt x="0" y="1562"/>
                  </a:lnTo>
                  <a:lnTo>
                    <a:pt x="1529" y="1562"/>
                  </a:lnTo>
                  <a:lnTo>
                    <a:pt x="1607" y="1562"/>
                  </a:lnTo>
                  <a:lnTo>
                    <a:pt x="1684" y="1567"/>
                  </a:lnTo>
                  <a:lnTo>
                    <a:pt x="1760" y="1575"/>
                  </a:lnTo>
                  <a:lnTo>
                    <a:pt x="1834" y="1587"/>
                  </a:lnTo>
                  <a:lnTo>
                    <a:pt x="1908" y="1603"/>
                  </a:lnTo>
                  <a:lnTo>
                    <a:pt x="1980" y="1622"/>
                  </a:lnTo>
                  <a:lnTo>
                    <a:pt x="2052" y="1644"/>
                  </a:lnTo>
                  <a:lnTo>
                    <a:pt x="2121" y="1670"/>
                  </a:lnTo>
                  <a:lnTo>
                    <a:pt x="2189" y="1699"/>
                  </a:lnTo>
                  <a:lnTo>
                    <a:pt x="2256" y="1731"/>
                  </a:lnTo>
                  <a:lnTo>
                    <a:pt x="2321" y="1766"/>
                  </a:lnTo>
                  <a:lnTo>
                    <a:pt x="2383" y="1804"/>
                  </a:lnTo>
                  <a:lnTo>
                    <a:pt x="2445" y="1844"/>
                  </a:lnTo>
                  <a:lnTo>
                    <a:pt x="2503" y="1887"/>
                  </a:lnTo>
                  <a:lnTo>
                    <a:pt x="2560" y="1934"/>
                  </a:lnTo>
                  <a:lnTo>
                    <a:pt x="2614" y="1983"/>
                  </a:lnTo>
                  <a:lnTo>
                    <a:pt x="2667" y="2034"/>
                  </a:lnTo>
                  <a:lnTo>
                    <a:pt x="2716" y="2088"/>
                  </a:lnTo>
                  <a:lnTo>
                    <a:pt x="2764" y="2144"/>
                  </a:lnTo>
                  <a:lnTo>
                    <a:pt x="2808" y="2202"/>
                  </a:lnTo>
                  <a:lnTo>
                    <a:pt x="2850" y="2263"/>
                  </a:lnTo>
                  <a:lnTo>
                    <a:pt x="2890" y="2325"/>
                  </a:lnTo>
                  <a:lnTo>
                    <a:pt x="2925" y="2390"/>
                  </a:lnTo>
                  <a:lnTo>
                    <a:pt x="2959" y="2456"/>
                  </a:lnTo>
                  <a:lnTo>
                    <a:pt x="2989" y="2524"/>
                  </a:lnTo>
                  <a:lnTo>
                    <a:pt x="3016" y="2594"/>
                  </a:lnTo>
                  <a:lnTo>
                    <a:pt x="3039" y="2664"/>
                  </a:lnTo>
                  <a:lnTo>
                    <a:pt x="3061" y="2738"/>
                  </a:lnTo>
                  <a:lnTo>
                    <a:pt x="3077" y="2813"/>
                  </a:lnTo>
                  <a:lnTo>
                    <a:pt x="3091" y="2888"/>
                  </a:lnTo>
                  <a:lnTo>
                    <a:pt x="3100" y="2966"/>
                  </a:lnTo>
                  <a:lnTo>
                    <a:pt x="3106" y="3044"/>
                  </a:lnTo>
                  <a:lnTo>
                    <a:pt x="3107" y="3124"/>
                  </a:lnTo>
                  <a:lnTo>
                    <a:pt x="3106" y="3203"/>
                  </a:lnTo>
                  <a:lnTo>
                    <a:pt x="3100" y="3282"/>
                  </a:lnTo>
                  <a:lnTo>
                    <a:pt x="3090" y="3360"/>
                  </a:lnTo>
                  <a:lnTo>
                    <a:pt x="3076" y="3436"/>
                  </a:lnTo>
                  <a:lnTo>
                    <a:pt x="3059" y="3510"/>
                  </a:lnTo>
                  <a:lnTo>
                    <a:pt x="3038" y="3584"/>
                  </a:lnTo>
                  <a:lnTo>
                    <a:pt x="3014" y="3657"/>
                  </a:lnTo>
                  <a:lnTo>
                    <a:pt x="2986" y="3727"/>
                  </a:lnTo>
                  <a:lnTo>
                    <a:pt x="2955" y="3796"/>
                  </a:lnTo>
                  <a:lnTo>
                    <a:pt x="2921" y="3863"/>
                  </a:lnTo>
                  <a:lnTo>
                    <a:pt x="2883" y="3929"/>
                  </a:lnTo>
                  <a:lnTo>
                    <a:pt x="2843" y="3992"/>
                  </a:lnTo>
                  <a:lnTo>
                    <a:pt x="2799" y="4053"/>
                  </a:lnTo>
                  <a:lnTo>
                    <a:pt x="2754" y="4112"/>
                  </a:lnTo>
                  <a:lnTo>
                    <a:pt x="2705" y="4169"/>
                  </a:lnTo>
                  <a:lnTo>
                    <a:pt x="2653" y="4224"/>
                  </a:lnTo>
                  <a:lnTo>
                    <a:pt x="2600" y="4275"/>
                  </a:lnTo>
                  <a:lnTo>
                    <a:pt x="2543" y="4324"/>
                  </a:lnTo>
                  <a:lnTo>
                    <a:pt x="2484" y="4371"/>
                  </a:lnTo>
                  <a:lnTo>
                    <a:pt x="2422" y="4415"/>
                  </a:lnTo>
                  <a:lnTo>
                    <a:pt x="2359" y="4456"/>
                  </a:lnTo>
                  <a:lnTo>
                    <a:pt x="2294" y="4494"/>
                  </a:lnTo>
                  <a:lnTo>
                    <a:pt x="2226" y="4528"/>
                  </a:lnTo>
                  <a:lnTo>
                    <a:pt x="2157" y="4560"/>
                  </a:lnTo>
                  <a:lnTo>
                    <a:pt x="2085" y="4588"/>
                  </a:lnTo>
                  <a:lnTo>
                    <a:pt x="2013" y="4612"/>
                  </a:lnTo>
                  <a:lnTo>
                    <a:pt x="1938" y="4633"/>
                  </a:lnTo>
                  <a:lnTo>
                    <a:pt x="1862" y="4651"/>
                  </a:lnTo>
                  <a:lnTo>
                    <a:pt x="1785" y="4665"/>
                  </a:lnTo>
                  <a:lnTo>
                    <a:pt x="1706" y="4675"/>
                  </a:lnTo>
                  <a:lnTo>
                    <a:pt x="1626" y="4681"/>
                  </a:lnTo>
                  <a:lnTo>
                    <a:pt x="1601" y="4682"/>
                  </a:lnTo>
                  <a:lnTo>
                    <a:pt x="1577" y="4682"/>
                  </a:lnTo>
                  <a:lnTo>
                    <a:pt x="1553" y="4682"/>
                  </a:lnTo>
                  <a:lnTo>
                    <a:pt x="1529" y="4682"/>
                  </a:lnTo>
                  <a:lnTo>
                    <a:pt x="0" y="4682"/>
                  </a:lnTo>
                  <a:lnTo>
                    <a:pt x="0" y="6244"/>
                  </a:lnTo>
                  <a:lnTo>
                    <a:pt x="1529" y="6244"/>
                  </a:lnTo>
                  <a:lnTo>
                    <a:pt x="1551" y="6244"/>
                  </a:lnTo>
                  <a:lnTo>
                    <a:pt x="1572" y="6244"/>
                  </a:lnTo>
                  <a:lnTo>
                    <a:pt x="1594" y="6244"/>
                  </a:lnTo>
                  <a:lnTo>
                    <a:pt x="1617" y="6243"/>
                  </a:lnTo>
                  <a:lnTo>
                    <a:pt x="1638" y="6243"/>
                  </a:lnTo>
                  <a:lnTo>
                    <a:pt x="1660" y="6242"/>
                  </a:lnTo>
                  <a:lnTo>
                    <a:pt x="1683" y="6241"/>
                  </a:lnTo>
                  <a:lnTo>
                    <a:pt x="1704" y="6241"/>
                  </a:lnTo>
                  <a:lnTo>
                    <a:pt x="1864" y="6228"/>
                  </a:lnTo>
                  <a:lnTo>
                    <a:pt x="2022" y="6208"/>
                  </a:lnTo>
                  <a:lnTo>
                    <a:pt x="2177" y="6180"/>
                  </a:lnTo>
                  <a:lnTo>
                    <a:pt x="2330" y="6145"/>
                  </a:lnTo>
                  <a:lnTo>
                    <a:pt x="2478" y="6102"/>
                  </a:lnTo>
                  <a:lnTo>
                    <a:pt x="2624" y="6053"/>
                  </a:lnTo>
                  <a:lnTo>
                    <a:pt x="2766" y="5997"/>
                  </a:lnTo>
                  <a:lnTo>
                    <a:pt x="2905" y="5934"/>
                  </a:lnTo>
                  <a:lnTo>
                    <a:pt x="3040" y="5864"/>
                  </a:lnTo>
                  <a:lnTo>
                    <a:pt x="3171" y="5789"/>
                  </a:lnTo>
                  <a:lnTo>
                    <a:pt x="3297" y="5707"/>
                  </a:lnTo>
                  <a:lnTo>
                    <a:pt x="3420" y="5620"/>
                  </a:lnTo>
                  <a:lnTo>
                    <a:pt x="3538" y="5526"/>
                  </a:lnTo>
                  <a:lnTo>
                    <a:pt x="3651" y="5428"/>
                  </a:lnTo>
                  <a:lnTo>
                    <a:pt x="3759" y="5324"/>
                  </a:lnTo>
                  <a:lnTo>
                    <a:pt x="3862" y="5216"/>
                  </a:lnTo>
                  <a:lnTo>
                    <a:pt x="3960" y="5102"/>
                  </a:lnTo>
                  <a:lnTo>
                    <a:pt x="4052" y="4984"/>
                  </a:lnTo>
                  <a:lnTo>
                    <a:pt x="4138" y="4862"/>
                  </a:lnTo>
                  <a:lnTo>
                    <a:pt x="4220" y="4735"/>
                  </a:lnTo>
                  <a:lnTo>
                    <a:pt x="4295" y="4604"/>
                  </a:lnTo>
                  <a:lnTo>
                    <a:pt x="4363" y="4470"/>
                  </a:lnTo>
                  <a:lnTo>
                    <a:pt x="4425" y="4332"/>
                  </a:lnTo>
                  <a:lnTo>
                    <a:pt x="4480" y="4191"/>
                  </a:lnTo>
                  <a:lnTo>
                    <a:pt x="4529" y="4046"/>
                  </a:lnTo>
                  <a:lnTo>
                    <a:pt x="4570" y="3899"/>
                  </a:lnTo>
                  <a:lnTo>
                    <a:pt x="4605" y="3749"/>
                  </a:lnTo>
                  <a:lnTo>
                    <a:pt x="4633" y="3596"/>
                  </a:lnTo>
                  <a:lnTo>
                    <a:pt x="4652" y="3441"/>
                  </a:lnTo>
                  <a:lnTo>
                    <a:pt x="4664" y="3285"/>
                  </a:lnTo>
                  <a:lnTo>
                    <a:pt x="4668" y="3125"/>
                  </a:lnTo>
                  <a:lnTo>
                    <a:pt x="4664" y="2965"/>
                  </a:lnTo>
                  <a:lnTo>
                    <a:pt x="4653" y="2809"/>
                  </a:lnTo>
                  <a:lnTo>
                    <a:pt x="4634" y="2655"/>
                  </a:lnTo>
                  <a:lnTo>
                    <a:pt x="4607" y="2505"/>
                  </a:lnTo>
                  <a:lnTo>
                    <a:pt x="4573" y="2356"/>
                  </a:lnTo>
                  <a:lnTo>
                    <a:pt x="4533" y="2210"/>
                  </a:lnTo>
                  <a:lnTo>
                    <a:pt x="4485" y="2068"/>
                  </a:lnTo>
                  <a:lnTo>
                    <a:pt x="4432" y="1929"/>
                  </a:lnTo>
                  <a:lnTo>
                    <a:pt x="4373" y="1794"/>
                  </a:lnTo>
                  <a:lnTo>
                    <a:pt x="4306" y="1661"/>
                  </a:lnTo>
                  <a:lnTo>
                    <a:pt x="4234" y="1533"/>
                  </a:lnTo>
                  <a:lnTo>
                    <a:pt x="4156" y="1408"/>
                  </a:lnTo>
                  <a:lnTo>
                    <a:pt x="4072" y="1288"/>
                  </a:lnTo>
                  <a:lnTo>
                    <a:pt x="3984" y="1171"/>
                  </a:lnTo>
                  <a:lnTo>
                    <a:pt x="3891" y="1059"/>
                  </a:lnTo>
                  <a:lnTo>
                    <a:pt x="3791" y="952"/>
                  </a:lnTo>
                  <a:lnTo>
                    <a:pt x="3688" y="849"/>
                  </a:lnTo>
                  <a:lnTo>
                    <a:pt x="3579" y="752"/>
                  </a:lnTo>
                  <a:lnTo>
                    <a:pt x="3467" y="660"/>
                  </a:lnTo>
                  <a:lnTo>
                    <a:pt x="3349" y="573"/>
                  </a:lnTo>
                  <a:lnTo>
                    <a:pt x="3228" y="491"/>
                  </a:lnTo>
                  <a:lnTo>
                    <a:pt x="3103" y="415"/>
                  </a:lnTo>
                  <a:lnTo>
                    <a:pt x="2975" y="345"/>
                  </a:lnTo>
                  <a:lnTo>
                    <a:pt x="2843" y="281"/>
                  </a:lnTo>
                  <a:lnTo>
                    <a:pt x="2707" y="223"/>
                  </a:lnTo>
                  <a:lnTo>
                    <a:pt x="2568" y="171"/>
                  </a:lnTo>
                  <a:lnTo>
                    <a:pt x="2428" y="126"/>
                  </a:lnTo>
                  <a:lnTo>
                    <a:pt x="2283" y="87"/>
                  </a:lnTo>
                  <a:lnTo>
                    <a:pt x="2137" y="56"/>
                  </a:lnTo>
                  <a:lnTo>
                    <a:pt x="1988" y="30"/>
                  </a:lnTo>
                  <a:lnTo>
                    <a:pt x="1837" y="13"/>
                  </a:lnTo>
                  <a:lnTo>
                    <a:pt x="1684" y="2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1705">
                <a:solidFill>
                  <a:schemeClr val="accent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57FCE6E-E60D-47DB-9CC8-AEFEE5A08451}"/>
                </a:ext>
              </a:extLst>
            </p:cNvPr>
            <p:cNvSpPr txBox="1"/>
            <p:nvPr/>
          </p:nvSpPr>
          <p:spPr>
            <a:xfrm>
              <a:off x="6724984" y="4563378"/>
              <a:ext cx="610984" cy="647060"/>
            </a:xfrm>
            <a:prstGeom prst="rect">
              <a:avLst/>
            </a:prstGeom>
            <a:noFill/>
          </p:spPr>
          <p:txBody>
            <a:bodyPr wrap="none" lIns="91400" tIns="45700" rIns="91400" bIns="45700" rtlCol="0">
              <a:spAutoFit/>
            </a:bodyPr>
            <a:lstStyle/>
            <a:p>
              <a:r>
                <a:rPr lang="en-US" altLang="zh-CN" sz="3605" b="1" dirty="0">
                  <a:solidFill>
                    <a:schemeClr val="accent3"/>
                  </a:solidFill>
                  <a:latin typeface="Agency FB" panose="020B0503020202020204" pitchFamily="34" charset="0"/>
                  <a:ea typeface="+mj-ea"/>
                </a:rPr>
                <a:t>04</a:t>
              </a:r>
              <a:endParaRPr lang="zh-CN" altLang="en-US" sz="3605" b="1" dirty="0">
                <a:solidFill>
                  <a:schemeClr val="accent3"/>
                </a:solidFill>
                <a:latin typeface="Agency FB" panose="020B0503020202020204" pitchFamily="34" charset="0"/>
                <a:ea typeface="+mj-ea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2F2490B3-572A-4798-82E0-00B2846A1381}"/>
              </a:ext>
            </a:extLst>
          </p:cNvPr>
          <p:cNvGrpSpPr/>
          <p:nvPr/>
        </p:nvGrpSpPr>
        <p:grpSpPr>
          <a:xfrm>
            <a:off x="-8781152" y="2087978"/>
            <a:ext cx="2510971" cy="678156"/>
            <a:chOff x="1611085" y="2087978"/>
            <a:chExt cx="2510971" cy="678156"/>
          </a:xfrm>
        </p:grpSpPr>
        <p:sp>
          <p:nvSpPr>
            <p:cNvPr id="43" name="矩形 25">
              <a:extLst>
                <a:ext uri="{FF2B5EF4-FFF2-40B4-BE49-F238E27FC236}">
                  <a16:creationId xmlns:a16="http://schemas.microsoft.com/office/drawing/2014/main" id="{367C2889-5914-4EAB-BD3F-E33036428E45}"/>
                </a:ext>
              </a:extLst>
            </p:cNvPr>
            <p:cNvSpPr/>
            <p:nvPr/>
          </p:nvSpPr>
          <p:spPr>
            <a:xfrm>
              <a:off x="2194560" y="2429255"/>
              <a:ext cx="1682164" cy="336879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Welcome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4" name="矩形 26">
              <a:extLst>
                <a:ext uri="{FF2B5EF4-FFF2-40B4-BE49-F238E27FC236}">
                  <a16:creationId xmlns:a16="http://schemas.microsoft.com/office/drawing/2014/main" id="{8579BD62-65F7-4F14-951F-5205E62D7F26}"/>
                </a:ext>
              </a:extLst>
            </p:cNvPr>
            <p:cNvSpPr/>
            <p:nvPr/>
          </p:nvSpPr>
          <p:spPr>
            <a:xfrm>
              <a:off x="1611085" y="2087978"/>
              <a:ext cx="2510971" cy="377190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Giới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thiệu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vê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̀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trang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320A07C-9116-4E13-9982-E32B51BE435D}"/>
              </a:ext>
            </a:extLst>
          </p:cNvPr>
          <p:cNvGrpSpPr/>
          <p:nvPr/>
        </p:nvGrpSpPr>
        <p:grpSpPr>
          <a:xfrm>
            <a:off x="16195543" y="2087977"/>
            <a:ext cx="2992349" cy="674695"/>
            <a:chOff x="7835308" y="2087977"/>
            <a:chExt cx="2992349" cy="674695"/>
          </a:xfrm>
        </p:grpSpPr>
        <p:sp>
          <p:nvSpPr>
            <p:cNvPr id="46" name="矩形 27">
              <a:extLst>
                <a:ext uri="{FF2B5EF4-FFF2-40B4-BE49-F238E27FC236}">
                  <a16:creationId xmlns:a16="http://schemas.microsoft.com/office/drawing/2014/main" id="{A2B96B9F-66F5-4438-9AEE-022D9A19DF31}"/>
                </a:ext>
              </a:extLst>
            </p:cNvPr>
            <p:cNvSpPr/>
            <p:nvPr/>
          </p:nvSpPr>
          <p:spPr>
            <a:xfrm>
              <a:off x="8118685" y="2429255"/>
              <a:ext cx="1934520" cy="333417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Best place to go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7" name="矩形 28">
              <a:extLst>
                <a:ext uri="{FF2B5EF4-FFF2-40B4-BE49-F238E27FC236}">
                  <a16:creationId xmlns:a16="http://schemas.microsoft.com/office/drawing/2014/main" id="{ABB9D720-755A-4C66-BD38-19B3BB1C668A}"/>
                </a:ext>
              </a:extLst>
            </p:cNvPr>
            <p:cNvSpPr/>
            <p:nvPr/>
          </p:nvSpPr>
          <p:spPr>
            <a:xfrm>
              <a:off x="7835308" y="2087977"/>
              <a:ext cx="2992349" cy="377190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Nơi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tuyệt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đê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̉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đi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F0750DE-950A-4EF0-8EA9-EB4181D9C117}"/>
              </a:ext>
            </a:extLst>
          </p:cNvPr>
          <p:cNvGrpSpPr/>
          <p:nvPr/>
        </p:nvGrpSpPr>
        <p:grpSpPr>
          <a:xfrm>
            <a:off x="-6418031" y="4362420"/>
            <a:ext cx="2179852" cy="674693"/>
            <a:chOff x="1942204" y="4362420"/>
            <a:chExt cx="2179852" cy="674693"/>
          </a:xfrm>
        </p:grpSpPr>
        <p:sp>
          <p:nvSpPr>
            <p:cNvPr id="49" name="矩形 29">
              <a:extLst>
                <a:ext uri="{FF2B5EF4-FFF2-40B4-BE49-F238E27FC236}">
                  <a16:creationId xmlns:a16="http://schemas.microsoft.com/office/drawing/2014/main" id="{8EBB0788-81FF-485F-8D54-BE4B08A884F0}"/>
                </a:ext>
              </a:extLst>
            </p:cNvPr>
            <p:cNvSpPr/>
            <p:nvPr/>
          </p:nvSpPr>
          <p:spPr>
            <a:xfrm>
              <a:off x="1942204" y="4703696"/>
              <a:ext cx="1934520" cy="333417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Liên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hê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̣ </a:t>
              </a:r>
              <a:r>
                <a:rPr lang="en-US" altLang="zh-CN" sz="1335" dirty="0" err="1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với</a:t>
              </a: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chủ web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0" name="矩形 30">
              <a:extLst>
                <a:ext uri="{FF2B5EF4-FFF2-40B4-BE49-F238E27FC236}">
                  <a16:creationId xmlns:a16="http://schemas.microsoft.com/office/drawing/2014/main" id="{94D6EAC8-A555-4703-9FA4-1EF69C98A928}"/>
                </a:ext>
              </a:extLst>
            </p:cNvPr>
            <p:cNvSpPr/>
            <p:nvPr/>
          </p:nvSpPr>
          <p:spPr>
            <a:xfrm>
              <a:off x="2138795" y="4362420"/>
              <a:ext cx="1983261" cy="377190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contact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8043BDC-0D93-4162-8580-D913737C628F}"/>
              </a:ext>
            </a:extLst>
          </p:cNvPr>
          <p:cNvGrpSpPr/>
          <p:nvPr/>
        </p:nvGrpSpPr>
        <p:grpSpPr>
          <a:xfrm>
            <a:off x="18331287" y="4362419"/>
            <a:ext cx="2656379" cy="674694"/>
            <a:chOff x="7939050" y="4362419"/>
            <a:chExt cx="2656379" cy="674694"/>
          </a:xfrm>
        </p:grpSpPr>
        <p:sp>
          <p:nvSpPr>
            <p:cNvPr id="52" name="矩形 31">
              <a:extLst>
                <a:ext uri="{FF2B5EF4-FFF2-40B4-BE49-F238E27FC236}">
                  <a16:creationId xmlns:a16="http://schemas.microsoft.com/office/drawing/2014/main" id="{54DB9858-8331-4196-92AD-F977A2DBD8B7}"/>
                </a:ext>
              </a:extLst>
            </p:cNvPr>
            <p:cNvSpPr/>
            <p:nvPr/>
          </p:nvSpPr>
          <p:spPr>
            <a:xfrm>
              <a:off x="8118685" y="4703696"/>
              <a:ext cx="1934520" cy="333417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335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Popular tour</a:t>
              </a:r>
              <a:endParaRPr lang="zh-CN" altLang="en-US" sz="1335" dirty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3" name="矩形 32">
              <a:extLst>
                <a:ext uri="{FF2B5EF4-FFF2-40B4-BE49-F238E27FC236}">
                  <a16:creationId xmlns:a16="http://schemas.microsoft.com/office/drawing/2014/main" id="{740F3DFB-28AF-40C7-8A81-C0908252FE32}"/>
                </a:ext>
              </a:extLst>
            </p:cNvPr>
            <p:cNvSpPr/>
            <p:nvPr/>
          </p:nvSpPr>
          <p:spPr>
            <a:xfrm>
              <a:off x="7939050" y="4362419"/>
              <a:ext cx="2656379" cy="377190"/>
            </a:xfrm>
            <a:prstGeom prst="rect">
              <a:avLst/>
            </a:prstGeom>
          </p:spPr>
          <p:txBody>
            <a:bodyPr wrap="square" lIns="91433" tIns="45716" rIns="91433" bIns="45716">
              <a:spAutoFit/>
            </a:bodyPr>
            <a:lstStyle/>
            <a:p>
              <a:pPr algn="just"/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Các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tour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nổi</a:t>
              </a:r>
              <a:r>
                <a:rPr lang="en-US" altLang="zh-CN" sz="1865" b="1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1865" b="1" dirty="0" err="1">
                  <a:solidFill>
                    <a:schemeClr val="tx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tiếng</a:t>
              </a:r>
              <a:endParaRPr lang="zh-CN" altLang="en-US" sz="1865" b="1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54" name="文本框 5">
            <a:extLst>
              <a:ext uri="{FF2B5EF4-FFF2-40B4-BE49-F238E27FC236}">
                <a16:creationId xmlns:a16="http://schemas.microsoft.com/office/drawing/2014/main" id="{68B0854F-BCE1-4279-AA2D-40A7BBEFA88E}"/>
              </a:ext>
            </a:extLst>
          </p:cNvPr>
          <p:cNvSpPr txBox="1"/>
          <p:nvPr/>
        </p:nvSpPr>
        <p:spPr>
          <a:xfrm>
            <a:off x="-7021869" y="2921168"/>
            <a:ext cx="6383479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60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Demo </a:t>
            </a:r>
            <a:r>
              <a:rPr lang="en-US" altLang="zh-CN" sz="6000" b="1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cuối</a:t>
            </a:r>
            <a:r>
              <a:rPr lang="en-US" altLang="zh-CN" sz="60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6000" b="1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khóa</a:t>
            </a:r>
            <a:endParaRPr lang="zh-CN" altLang="en-US" sz="60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5" name="文本框 6">
            <a:extLst>
              <a:ext uri="{FF2B5EF4-FFF2-40B4-BE49-F238E27FC236}">
                <a16:creationId xmlns:a16="http://schemas.microsoft.com/office/drawing/2014/main" id="{29CC7D5F-759C-4641-B411-CEDBA7EE51EF}"/>
              </a:ext>
            </a:extLst>
          </p:cNvPr>
          <p:cNvSpPr txBox="1"/>
          <p:nvPr/>
        </p:nvSpPr>
        <p:spPr>
          <a:xfrm>
            <a:off x="-6982099" y="1605019"/>
            <a:ext cx="360226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en-US" altLang="zh-CN" sz="8800" b="1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MindX</a:t>
            </a:r>
            <a:endParaRPr lang="zh-CN" altLang="en-US" sz="88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6" name="文本框 7">
            <a:extLst>
              <a:ext uri="{FF2B5EF4-FFF2-40B4-BE49-F238E27FC236}">
                <a16:creationId xmlns:a16="http://schemas.microsoft.com/office/drawing/2014/main" id="{AA6DF81C-A835-43A3-B61D-644B32EB82F7}"/>
              </a:ext>
            </a:extLst>
          </p:cNvPr>
          <p:cNvSpPr txBox="1"/>
          <p:nvPr/>
        </p:nvSpPr>
        <p:spPr>
          <a:xfrm>
            <a:off x="13534160" y="4600489"/>
            <a:ext cx="5597923" cy="51334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lnSpc>
                <a:spcPct val="114000"/>
              </a:lnSpc>
              <a:defRPr/>
            </a:pP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Chào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mừng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quy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́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phu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̣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huynh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/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học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sinh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đến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với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buổi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thuyết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trình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cuối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khóa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JSI-01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của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con</a:t>
            </a:r>
          </a:p>
        </p:txBody>
      </p:sp>
      <p:grpSp>
        <p:nvGrpSpPr>
          <p:cNvPr id="57" name="组合 8">
            <a:extLst>
              <a:ext uri="{FF2B5EF4-FFF2-40B4-BE49-F238E27FC236}">
                <a16:creationId xmlns:a16="http://schemas.microsoft.com/office/drawing/2014/main" id="{6AC91858-A401-4D20-BF3E-52B541A6DBE1}"/>
              </a:ext>
            </a:extLst>
          </p:cNvPr>
          <p:cNvGrpSpPr/>
          <p:nvPr/>
        </p:nvGrpSpPr>
        <p:grpSpPr>
          <a:xfrm>
            <a:off x="666430" y="8901748"/>
            <a:ext cx="3770455" cy="397141"/>
            <a:chOff x="6236012" y="5767615"/>
            <a:chExt cx="4805728" cy="506186"/>
          </a:xfrm>
        </p:grpSpPr>
        <p:grpSp>
          <p:nvGrpSpPr>
            <p:cNvPr id="59" name="组合 9">
              <a:extLst>
                <a:ext uri="{FF2B5EF4-FFF2-40B4-BE49-F238E27FC236}">
                  <a16:creationId xmlns:a16="http://schemas.microsoft.com/office/drawing/2014/main" id="{F6DEF23E-EDE2-4F44-A138-2A33425E4ACE}"/>
                </a:ext>
              </a:extLst>
            </p:cNvPr>
            <p:cNvGrpSpPr/>
            <p:nvPr/>
          </p:nvGrpSpPr>
          <p:grpSpPr>
            <a:xfrm>
              <a:off x="6236012" y="5767615"/>
              <a:ext cx="506186" cy="506186"/>
              <a:chOff x="6713142" y="5460887"/>
              <a:chExt cx="564243" cy="564243"/>
            </a:xfrm>
          </p:grpSpPr>
          <p:sp>
            <p:nvSpPr>
              <p:cNvPr id="65" name="矩形 15">
                <a:extLst>
                  <a:ext uri="{FF2B5EF4-FFF2-40B4-BE49-F238E27FC236}">
                    <a16:creationId xmlns:a16="http://schemas.microsoft.com/office/drawing/2014/main" id="{08DBF10D-5E1A-4AA6-A6EE-0705248CE760}"/>
                  </a:ext>
                </a:extLst>
              </p:cNvPr>
              <p:cNvSpPr/>
              <p:nvPr/>
            </p:nvSpPr>
            <p:spPr>
              <a:xfrm>
                <a:off x="6713142" y="5460887"/>
                <a:ext cx="564243" cy="56424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66" name="椭圆 13">
                <a:extLst>
                  <a:ext uri="{FF2B5EF4-FFF2-40B4-BE49-F238E27FC236}">
                    <a16:creationId xmlns:a16="http://schemas.microsoft.com/office/drawing/2014/main" id="{1311A9BF-C315-4BF8-B91D-C295450CF1B5}"/>
                  </a:ext>
                </a:extLst>
              </p:cNvPr>
              <p:cNvSpPr/>
              <p:nvPr/>
            </p:nvSpPr>
            <p:spPr>
              <a:xfrm>
                <a:off x="6823922" y="5566389"/>
                <a:ext cx="342681" cy="353238"/>
              </a:xfrm>
              <a:custGeom>
                <a:avLst/>
                <a:gdLst>
                  <a:gd name="connsiteX0" fmla="*/ 157951 w 327026"/>
                  <a:gd name="connsiteY0" fmla="*/ 134938 h 337100"/>
                  <a:gd name="connsiteX1" fmla="*/ 327026 w 327026"/>
                  <a:gd name="connsiteY1" fmla="*/ 239958 h 337100"/>
                  <a:gd name="connsiteX2" fmla="*/ 259660 w 327026"/>
                  <a:gd name="connsiteY2" fmla="*/ 254398 h 337100"/>
                  <a:gd name="connsiteX3" fmla="*/ 295325 w 327026"/>
                  <a:gd name="connsiteY3" fmla="*/ 305595 h 337100"/>
                  <a:gd name="connsiteX4" fmla="*/ 292683 w 327026"/>
                  <a:gd name="connsiteY4" fmla="*/ 334475 h 337100"/>
                  <a:gd name="connsiteX5" fmla="*/ 263623 w 327026"/>
                  <a:gd name="connsiteY5" fmla="*/ 326599 h 337100"/>
                  <a:gd name="connsiteX6" fmla="*/ 227959 w 327026"/>
                  <a:gd name="connsiteY6" fmla="*/ 275402 h 337100"/>
                  <a:gd name="connsiteX7" fmla="*/ 192294 w 327026"/>
                  <a:gd name="connsiteY7" fmla="*/ 333162 h 337100"/>
                  <a:gd name="connsiteX8" fmla="*/ 153988 w 327026"/>
                  <a:gd name="connsiteY8" fmla="*/ 137564 h 337100"/>
                  <a:gd name="connsiteX9" fmla="*/ 157951 w 327026"/>
                  <a:gd name="connsiteY9" fmla="*/ 134938 h 337100"/>
                  <a:gd name="connsiteX10" fmla="*/ 287448 w 327026"/>
                  <a:gd name="connsiteY10" fmla="*/ 96838 h 337100"/>
                  <a:gd name="connsiteX11" fmla="*/ 270368 w 327026"/>
                  <a:gd name="connsiteY11" fmla="*/ 108528 h 337100"/>
                  <a:gd name="connsiteX12" fmla="*/ 280879 w 327026"/>
                  <a:gd name="connsiteY12" fmla="*/ 150092 h 337100"/>
                  <a:gd name="connsiteX13" fmla="*/ 301899 w 327026"/>
                  <a:gd name="connsiteY13" fmla="*/ 182563 h 337100"/>
                  <a:gd name="connsiteX14" fmla="*/ 303213 w 327026"/>
                  <a:gd name="connsiteY14" fmla="*/ 161781 h 337100"/>
                  <a:gd name="connsiteX15" fmla="*/ 287448 w 327026"/>
                  <a:gd name="connsiteY15" fmla="*/ 96838 h 337100"/>
                  <a:gd name="connsiteX16" fmla="*/ 160474 w 327026"/>
                  <a:gd name="connsiteY16" fmla="*/ 0 h 337100"/>
                  <a:gd name="connsiteX17" fmla="*/ 322263 w 327026"/>
                  <a:gd name="connsiteY17" fmla="*/ 161925 h 337100"/>
                  <a:gd name="connsiteX18" fmla="*/ 314371 w 327026"/>
                  <a:gd name="connsiteY18" fmla="*/ 211951 h 337100"/>
                  <a:gd name="connsiteX19" fmla="*/ 242026 w 327026"/>
                  <a:gd name="connsiteY19" fmla="*/ 165875 h 337100"/>
                  <a:gd name="connsiteX20" fmla="*/ 259126 w 327026"/>
                  <a:gd name="connsiteY20" fmla="*/ 139545 h 337100"/>
                  <a:gd name="connsiteX21" fmla="*/ 244657 w 327026"/>
                  <a:gd name="connsiteY21" fmla="*/ 94785 h 337100"/>
                  <a:gd name="connsiteX22" fmla="*/ 203881 w 327026"/>
                  <a:gd name="connsiteY22" fmla="*/ 63190 h 337100"/>
                  <a:gd name="connsiteX23" fmla="*/ 186781 w 327026"/>
                  <a:gd name="connsiteY23" fmla="*/ 22380 h 337100"/>
                  <a:gd name="connsiteX24" fmla="*/ 160474 w 327026"/>
                  <a:gd name="connsiteY24" fmla="*/ 19747 h 337100"/>
                  <a:gd name="connsiteX25" fmla="*/ 74975 w 327026"/>
                  <a:gd name="connsiteY25" fmla="*/ 48709 h 337100"/>
                  <a:gd name="connsiteX26" fmla="*/ 86814 w 327026"/>
                  <a:gd name="connsiteY26" fmla="*/ 86886 h 337100"/>
                  <a:gd name="connsiteX27" fmla="*/ 53930 w 327026"/>
                  <a:gd name="connsiteY27" fmla="*/ 111899 h 337100"/>
                  <a:gd name="connsiteX28" fmla="*/ 53930 w 327026"/>
                  <a:gd name="connsiteY28" fmla="*/ 140862 h 337100"/>
                  <a:gd name="connsiteX29" fmla="*/ 59191 w 327026"/>
                  <a:gd name="connsiteY29" fmla="*/ 157976 h 337100"/>
                  <a:gd name="connsiteX30" fmla="*/ 21046 w 327026"/>
                  <a:gd name="connsiteY30" fmla="*/ 181672 h 337100"/>
                  <a:gd name="connsiteX31" fmla="*/ 35515 w 327026"/>
                  <a:gd name="connsiteY31" fmla="*/ 227748 h 337100"/>
                  <a:gd name="connsiteX32" fmla="*/ 59191 w 327026"/>
                  <a:gd name="connsiteY32" fmla="*/ 190887 h 337100"/>
                  <a:gd name="connsiteX33" fmla="*/ 89444 w 327026"/>
                  <a:gd name="connsiteY33" fmla="*/ 198786 h 337100"/>
                  <a:gd name="connsiteX34" fmla="*/ 122328 w 327026"/>
                  <a:gd name="connsiteY34" fmla="*/ 215900 h 337100"/>
                  <a:gd name="connsiteX35" fmla="*/ 96021 w 327026"/>
                  <a:gd name="connsiteY35" fmla="*/ 248812 h 337100"/>
                  <a:gd name="connsiteX36" fmla="*/ 86814 w 327026"/>
                  <a:gd name="connsiteY36" fmla="*/ 283040 h 337100"/>
                  <a:gd name="connsiteX37" fmla="*/ 160474 w 327026"/>
                  <a:gd name="connsiteY37" fmla="*/ 304103 h 337100"/>
                  <a:gd name="connsiteX38" fmla="*/ 167051 w 327026"/>
                  <a:gd name="connsiteY38" fmla="*/ 302787 h 337100"/>
                  <a:gd name="connsiteX39" fmla="*/ 170997 w 327026"/>
                  <a:gd name="connsiteY39" fmla="*/ 322534 h 337100"/>
                  <a:gd name="connsiteX40" fmla="*/ 160474 w 327026"/>
                  <a:gd name="connsiteY40" fmla="*/ 323850 h 337100"/>
                  <a:gd name="connsiteX41" fmla="*/ 0 w 327026"/>
                  <a:gd name="connsiteY41" fmla="*/ 161925 h 337100"/>
                  <a:gd name="connsiteX42" fmla="*/ 160474 w 327026"/>
                  <a:gd name="connsiteY42" fmla="*/ 0 h 337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327026" h="337100">
                    <a:moveTo>
                      <a:pt x="157951" y="134938"/>
                    </a:moveTo>
                    <a:cubicBezTo>
                      <a:pt x="157951" y="134938"/>
                      <a:pt x="157951" y="134938"/>
                      <a:pt x="327026" y="239958"/>
                    </a:cubicBezTo>
                    <a:cubicBezTo>
                      <a:pt x="327026" y="239958"/>
                      <a:pt x="327026" y="239958"/>
                      <a:pt x="259660" y="254398"/>
                    </a:cubicBezTo>
                    <a:lnTo>
                      <a:pt x="295325" y="305595"/>
                    </a:lnTo>
                    <a:cubicBezTo>
                      <a:pt x="301929" y="316097"/>
                      <a:pt x="300608" y="327911"/>
                      <a:pt x="292683" y="334475"/>
                    </a:cubicBezTo>
                    <a:cubicBezTo>
                      <a:pt x="283436" y="339726"/>
                      <a:pt x="271548" y="337101"/>
                      <a:pt x="263623" y="326599"/>
                    </a:cubicBezTo>
                    <a:cubicBezTo>
                      <a:pt x="263623" y="326599"/>
                      <a:pt x="263623" y="326599"/>
                      <a:pt x="227959" y="275402"/>
                    </a:cubicBezTo>
                    <a:cubicBezTo>
                      <a:pt x="227959" y="275402"/>
                      <a:pt x="227959" y="275402"/>
                      <a:pt x="192294" y="333162"/>
                    </a:cubicBezTo>
                    <a:cubicBezTo>
                      <a:pt x="192294" y="333162"/>
                      <a:pt x="192294" y="333162"/>
                      <a:pt x="153988" y="137564"/>
                    </a:cubicBezTo>
                    <a:cubicBezTo>
                      <a:pt x="153988" y="137564"/>
                      <a:pt x="153988" y="137564"/>
                      <a:pt x="157951" y="134938"/>
                    </a:cubicBezTo>
                    <a:close/>
                    <a:moveTo>
                      <a:pt x="287448" y="96838"/>
                    </a:moveTo>
                    <a:cubicBezTo>
                      <a:pt x="280879" y="99436"/>
                      <a:pt x="272996" y="103332"/>
                      <a:pt x="270368" y="108528"/>
                    </a:cubicBezTo>
                    <a:cubicBezTo>
                      <a:pt x="265113" y="117620"/>
                      <a:pt x="271682" y="143597"/>
                      <a:pt x="280879" y="150092"/>
                    </a:cubicBezTo>
                    <a:cubicBezTo>
                      <a:pt x="292703" y="159184"/>
                      <a:pt x="299272" y="170873"/>
                      <a:pt x="301899" y="182563"/>
                    </a:cubicBezTo>
                    <a:cubicBezTo>
                      <a:pt x="303213" y="176069"/>
                      <a:pt x="303213" y="168276"/>
                      <a:pt x="303213" y="161781"/>
                    </a:cubicBezTo>
                    <a:cubicBezTo>
                      <a:pt x="303213" y="138402"/>
                      <a:pt x="297958" y="116321"/>
                      <a:pt x="287448" y="96838"/>
                    </a:cubicBezTo>
                    <a:close/>
                    <a:moveTo>
                      <a:pt x="160474" y="0"/>
                    </a:moveTo>
                    <a:cubicBezTo>
                      <a:pt x="249918" y="0"/>
                      <a:pt x="322263" y="72405"/>
                      <a:pt x="322263" y="161925"/>
                    </a:cubicBezTo>
                    <a:cubicBezTo>
                      <a:pt x="322263" y="179039"/>
                      <a:pt x="319632" y="196153"/>
                      <a:pt x="314371" y="211951"/>
                    </a:cubicBezTo>
                    <a:cubicBezTo>
                      <a:pt x="314371" y="211951"/>
                      <a:pt x="314371" y="211951"/>
                      <a:pt x="242026" y="165875"/>
                    </a:cubicBezTo>
                    <a:cubicBezTo>
                      <a:pt x="247288" y="157976"/>
                      <a:pt x="257811" y="147444"/>
                      <a:pt x="259126" y="139545"/>
                    </a:cubicBezTo>
                    <a:cubicBezTo>
                      <a:pt x="260441" y="127697"/>
                      <a:pt x="251234" y="97418"/>
                      <a:pt x="244657" y="94785"/>
                    </a:cubicBezTo>
                    <a:cubicBezTo>
                      <a:pt x="238080" y="90836"/>
                      <a:pt x="218350" y="71089"/>
                      <a:pt x="203881" y="63190"/>
                    </a:cubicBezTo>
                    <a:cubicBezTo>
                      <a:pt x="193358" y="57924"/>
                      <a:pt x="188096" y="36861"/>
                      <a:pt x="186781" y="22380"/>
                    </a:cubicBezTo>
                    <a:cubicBezTo>
                      <a:pt x="177574" y="21063"/>
                      <a:pt x="169681" y="19747"/>
                      <a:pt x="160474" y="19747"/>
                    </a:cubicBezTo>
                    <a:cubicBezTo>
                      <a:pt x="128905" y="19747"/>
                      <a:pt x="98652" y="30279"/>
                      <a:pt x="74975" y="48709"/>
                    </a:cubicBezTo>
                    <a:cubicBezTo>
                      <a:pt x="81552" y="59241"/>
                      <a:pt x="93390" y="78988"/>
                      <a:pt x="86814" y="86886"/>
                    </a:cubicBezTo>
                    <a:cubicBezTo>
                      <a:pt x="78921" y="100051"/>
                      <a:pt x="53930" y="100051"/>
                      <a:pt x="53930" y="111899"/>
                    </a:cubicBezTo>
                    <a:cubicBezTo>
                      <a:pt x="53930" y="123747"/>
                      <a:pt x="52614" y="135596"/>
                      <a:pt x="53930" y="140862"/>
                    </a:cubicBezTo>
                    <a:cubicBezTo>
                      <a:pt x="55245" y="146128"/>
                      <a:pt x="69714" y="150077"/>
                      <a:pt x="59191" y="157976"/>
                    </a:cubicBezTo>
                    <a:cubicBezTo>
                      <a:pt x="52614" y="164558"/>
                      <a:pt x="32884" y="175090"/>
                      <a:pt x="21046" y="181672"/>
                    </a:cubicBezTo>
                    <a:cubicBezTo>
                      <a:pt x="22361" y="197470"/>
                      <a:pt x="27622" y="213267"/>
                      <a:pt x="35515" y="227748"/>
                    </a:cubicBezTo>
                    <a:cubicBezTo>
                      <a:pt x="38145" y="219850"/>
                      <a:pt x="49984" y="192204"/>
                      <a:pt x="59191" y="190887"/>
                    </a:cubicBezTo>
                    <a:cubicBezTo>
                      <a:pt x="69714" y="188254"/>
                      <a:pt x="78921" y="185621"/>
                      <a:pt x="89444" y="198786"/>
                    </a:cubicBezTo>
                    <a:cubicBezTo>
                      <a:pt x="99967" y="211951"/>
                      <a:pt x="114436" y="215900"/>
                      <a:pt x="122328" y="215900"/>
                    </a:cubicBezTo>
                    <a:cubicBezTo>
                      <a:pt x="130220" y="215900"/>
                      <a:pt x="121013" y="243546"/>
                      <a:pt x="96021" y="248812"/>
                    </a:cubicBezTo>
                    <a:cubicBezTo>
                      <a:pt x="72345" y="252761"/>
                      <a:pt x="106544" y="283040"/>
                      <a:pt x="86814" y="283040"/>
                    </a:cubicBezTo>
                    <a:cubicBezTo>
                      <a:pt x="109175" y="296204"/>
                      <a:pt x="134167" y="304103"/>
                      <a:pt x="160474" y="304103"/>
                    </a:cubicBezTo>
                    <a:cubicBezTo>
                      <a:pt x="163105" y="304103"/>
                      <a:pt x="165735" y="302787"/>
                      <a:pt x="167051" y="302787"/>
                    </a:cubicBezTo>
                    <a:cubicBezTo>
                      <a:pt x="167051" y="302787"/>
                      <a:pt x="167051" y="302787"/>
                      <a:pt x="170997" y="322534"/>
                    </a:cubicBezTo>
                    <a:cubicBezTo>
                      <a:pt x="168366" y="322534"/>
                      <a:pt x="164420" y="323850"/>
                      <a:pt x="160474" y="323850"/>
                    </a:cubicBezTo>
                    <a:cubicBezTo>
                      <a:pt x="72345" y="323850"/>
                      <a:pt x="0" y="251445"/>
                      <a:pt x="0" y="161925"/>
                    </a:cubicBezTo>
                    <a:cubicBezTo>
                      <a:pt x="0" y="72405"/>
                      <a:pt x="72345" y="0"/>
                      <a:pt x="16047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grpSp>
          <p:nvGrpSpPr>
            <p:cNvPr id="60" name="组合 10">
              <a:extLst>
                <a:ext uri="{FF2B5EF4-FFF2-40B4-BE49-F238E27FC236}">
                  <a16:creationId xmlns:a16="http://schemas.microsoft.com/office/drawing/2014/main" id="{0C6D6D17-E96D-4AF5-8CDA-C9A831C0E911}"/>
                </a:ext>
              </a:extLst>
            </p:cNvPr>
            <p:cNvGrpSpPr/>
            <p:nvPr/>
          </p:nvGrpSpPr>
          <p:grpSpPr>
            <a:xfrm>
              <a:off x="8998959" y="5767615"/>
              <a:ext cx="506186" cy="506186"/>
              <a:chOff x="6713142" y="5460887"/>
              <a:chExt cx="564243" cy="564243"/>
            </a:xfrm>
          </p:grpSpPr>
          <p:sp>
            <p:nvSpPr>
              <p:cNvPr id="63" name="矩形 13">
                <a:extLst>
                  <a:ext uri="{FF2B5EF4-FFF2-40B4-BE49-F238E27FC236}">
                    <a16:creationId xmlns:a16="http://schemas.microsoft.com/office/drawing/2014/main" id="{BCB8904D-6C58-4AB8-937F-8746D453FF3B}"/>
                  </a:ext>
                </a:extLst>
              </p:cNvPr>
              <p:cNvSpPr/>
              <p:nvPr/>
            </p:nvSpPr>
            <p:spPr>
              <a:xfrm>
                <a:off x="6713142" y="5460887"/>
                <a:ext cx="564243" cy="56424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64" name="椭圆 28">
                <a:extLst>
                  <a:ext uri="{FF2B5EF4-FFF2-40B4-BE49-F238E27FC236}">
                    <a16:creationId xmlns:a16="http://schemas.microsoft.com/office/drawing/2014/main" id="{54B20FC4-49FD-424C-8600-F3F1BB5A118D}"/>
                  </a:ext>
                </a:extLst>
              </p:cNvPr>
              <p:cNvSpPr/>
              <p:nvPr/>
            </p:nvSpPr>
            <p:spPr>
              <a:xfrm>
                <a:off x="6837806" y="5566389"/>
                <a:ext cx="314914" cy="353238"/>
              </a:xfrm>
              <a:custGeom>
                <a:avLst/>
                <a:gdLst>
                  <a:gd name="connsiteX0" fmla="*/ 199932 w 300038"/>
                  <a:gd name="connsiteY0" fmla="*/ 273051 h 336551"/>
                  <a:gd name="connsiteX1" fmla="*/ 192088 w 300038"/>
                  <a:gd name="connsiteY1" fmla="*/ 280989 h 336551"/>
                  <a:gd name="connsiteX2" fmla="*/ 192088 w 300038"/>
                  <a:gd name="connsiteY2" fmla="*/ 306124 h 336551"/>
                  <a:gd name="connsiteX3" fmla="*/ 199932 w 300038"/>
                  <a:gd name="connsiteY3" fmla="*/ 312739 h 336551"/>
                  <a:gd name="connsiteX4" fmla="*/ 250919 w 300038"/>
                  <a:gd name="connsiteY4" fmla="*/ 312739 h 336551"/>
                  <a:gd name="connsiteX5" fmla="*/ 258763 w 300038"/>
                  <a:gd name="connsiteY5" fmla="*/ 306124 h 336551"/>
                  <a:gd name="connsiteX6" fmla="*/ 258763 w 300038"/>
                  <a:gd name="connsiteY6" fmla="*/ 280989 h 336551"/>
                  <a:gd name="connsiteX7" fmla="*/ 250919 w 300038"/>
                  <a:gd name="connsiteY7" fmla="*/ 273051 h 336551"/>
                  <a:gd name="connsiteX8" fmla="*/ 199932 w 300038"/>
                  <a:gd name="connsiteY8" fmla="*/ 273051 h 336551"/>
                  <a:gd name="connsiteX9" fmla="*/ 101328 w 300038"/>
                  <a:gd name="connsiteY9" fmla="*/ 196851 h 336551"/>
                  <a:gd name="connsiteX10" fmla="*/ 107908 w 300038"/>
                  <a:gd name="connsiteY10" fmla="*/ 196851 h 336551"/>
                  <a:gd name="connsiteX11" fmla="*/ 111856 w 300038"/>
                  <a:gd name="connsiteY11" fmla="*/ 202123 h 336551"/>
                  <a:gd name="connsiteX12" fmla="*/ 128964 w 300038"/>
                  <a:gd name="connsiteY12" fmla="*/ 248250 h 336551"/>
                  <a:gd name="connsiteX13" fmla="*/ 131595 w 300038"/>
                  <a:gd name="connsiteY13" fmla="*/ 239025 h 336551"/>
                  <a:gd name="connsiteX14" fmla="*/ 126332 w 300038"/>
                  <a:gd name="connsiteY14" fmla="*/ 225845 h 336551"/>
                  <a:gd name="connsiteX15" fmla="*/ 127648 w 300038"/>
                  <a:gd name="connsiteY15" fmla="*/ 217938 h 336551"/>
                  <a:gd name="connsiteX16" fmla="*/ 132911 w 300038"/>
                  <a:gd name="connsiteY16" fmla="*/ 215302 h 336551"/>
                  <a:gd name="connsiteX17" fmla="*/ 167126 w 300038"/>
                  <a:gd name="connsiteY17" fmla="*/ 215302 h 336551"/>
                  <a:gd name="connsiteX18" fmla="*/ 172390 w 300038"/>
                  <a:gd name="connsiteY18" fmla="*/ 217938 h 336551"/>
                  <a:gd name="connsiteX19" fmla="*/ 173706 w 300038"/>
                  <a:gd name="connsiteY19" fmla="*/ 225845 h 336551"/>
                  <a:gd name="connsiteX20" fmla="*/ 168442 w 300038"/>
                  <a:gd name="connsiteY20" fmla="*/ 239025 h 336551"/>
                  <a:gd name="connsiteX21" fmla="*/ 171074 w 300038"/>
                  <a:gd name="connsiteY21" fmla="*/ 248250 h 336551"/>
                  <a:gd name="connsiteX22" fmla="*/ 188182 w 300038"/>
                  <a:gd name="connsiteY22" fmla="*/ 202123 h 336551"/>
                  <a:gd name="connsiteX23" fmla="*/ 192130 w 300038"/>
                  <a:gd name="connsiteY23" fmla="*/ 196851 h 336551"/>
                  <a:gd name="connsiteX24" fmla="*/ 198710 w 300038"/>
                  <a:gd name="connsiteY24" fmla="*/ 196851 h 336551"/>
                  <a:gd name="connsiteX25" fmla="*/ 265823 w 300038"/>
                  <a:gd name="connsiteY25" fmla="*/ 224527 h 336551"/>
                  <a:gd name="connsiteX26" fmla="*/ 300038 w 300038"/>
                  <a:gd name="connsiteY26" fmla="*/ 274609 h 336551"/>
                  <a:gd name="connsiteX27" fmla="*/ 300038 w 300038"/>
                  <a:gd name="connsiteY27" fmla="*/ 328643 h 336551"/>
                  <a:gd name="connsiteX28" fmla="*/ 292142 w 300038"/>
                  <a:gd name="connsiteY28" fmla="*/ 336551 h 336551"/>
                  <a:gd name="connsiteX29" fmla="*/ 7896 w 300038"/>
                  <a:gd name="connsiteY29" fmla="*/ 336551 h 336551"/>
                  <a:gd name="connsiteX30" fmla="*/ 0 w 300038"/>
                  <a:gd name="connsiteY30" fmla="*/ 328643 h 336551"/>
                  <a:gd name="connsiteX31" fmla="*/ 0 w 300038"/>
                  <a:gd name="connsiteY31" fmla="*/ 274609 h 336551"/>
                  <a:gd name="connsiteX32" fmla="*/ 34215 w 300038"/>
                  <a:gd name="connsiteY32" fmla="*/ 224527 h 336551"/>
                  <a:gd name="connsiteX33" fmla="*/ 101328 w 300038"/>
                  <a:gd name="connsiteY33" fmla="*/ 196851 h 336551"/>
                  <a:gd name="connsiteX34" fmla="*/ 155328 w 300038"/>
                  <a:gd name="connsiteY34" fmla="*/ 0 h 336551"/>
                  <a:gd name="connsiteX35" fmla="*/ 201775 w 300038"/>
                  <a:gd name="connsiteY35" fmla="*/ 15854 h 336551"/>
                  <a:gd name="connsiteX36" fmla="*/ 223008 w 300038"/>
                  <a:gd name="connsiteY36" fmla="*/ 79268 h 336551"/>
                  <a:gd name="connsiteX37" fmla="*/ 224335 w 300038"/>
                  <a:gd name="connsiteY37" fmla="*/ 93801 h 336551"/>
                  <a:gd name="connsiteX38" fmla="*/ 229643 w 300038"/>
                  <a:gd name="connsiteY38" fmla="*/ 100407 h 336551"/>
                  <a:gd name="connsiteX39" fmla="*/ 232297 w 300038"/>
                  <a:gd name="connsiteY39" fmla="*/ 125508 h 336551"/>
                  <a:gd name="connsiteX40" fmla="*/ 208410 w 300038"/>
                  <a:gd name="connsiteY40" fmla="*/ 151931 h 336551"/>
                  <a:gd name="connsiteX41" fmla="*/ 185850 w 300038"/>
                  <a:gd name="connsiteY41" fmla="*/ 183639 h 336551"/>
                  <a:gd name="connsiteX42" fmla="*/ 172579 w 300038"/>
                  <a:gd name="connsiteY42" fmla="*/ 192887 h 336551"/>
                  <a:gd name="connsiteX43" fmla="*/ 150019 w 300038"/>
                  <a:gd name="connsiteY43" fmla="*/ 196850 h 336551"/>
                  <a:gd name="connsiteX44" fmla="*/ 127459 w 300038"/>
                  <a:gd name="connsiteY44" fmla="*/ 192887 h 336551"/>
                  <a:gd name="connsiteX45" fmla="*/ 114189 w 300038"/>
                  <a:gd name="connsiteY45" fmla="*/ 183639 h 336551"/>
                  <a:gd name="connsiteX46" fmla="*/ 91629 w 300038"/>
                  <a:gd name="connsiteY46" fmla="*/ 151931 h 336551"/>
                  <a:gd name="connsiteX47" fmla="*/ 67742 w 300038"/>
                  <a:gd name="connsiteY47" fmla="*/ 125508 h 336551"/>
                  <a:gd name="connsiteX48" fmla="*/ 70396 w 300038"/>
                  <a:gd name="connsiteY48" fmla="*/ 100407 h 336551"/>
                  <a:gd name="connsiteX49" fmla="*/ 75704 w 300038"/>
                  <a:gd name="connsiteY49" fmla="*/ 93801 h 336551"/>
                  <a:gd name="connsiteX50" fmla="*/ 77031 w 300038"/>
                  <a:gd name="connsiteY50" fmla="*/ 85874 h 336551"/>
                  <a:gd name="connsiteX51" fmla="*/ 74377 w 300038"/>
                  <a:gd name="connsiteY51" fmla="*/ 50203 h 336551"/>
                  <a:gd name="connsiteX52" fmla="*/ 103572 w 300038"/>
                  <a:gd name="connsiteY52" fmla="*/ 27744 h 336551"/>
                  <a:gd name="connsiteX53" fmla="*/ 119497 w 300038"/>
                  <a:gd name="connsiteY53" fmla="*/ 10569 h 336551"/>
                  <a:gd name="connsiteX54" fmla="*/ 155328 w 300038"/>
                  <a:gd name="connsiteY54" fmla="*/ 0 h 336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00038" h="336551">
                    <a:moveTo>
                      <a:pt x="199932" y="273051"/>
                    </a:moveTo>
                    <a:cubicBezTo>
                      <a:pt x="194703" y="273051"/>
                      <a:pt x="192088" y="277020"/>
                      <a:pt x="192088" y="280989"/>
                    </a:cubicBezTo>
                    <a:cubicBezTo>
                      <a:pt x="192088" y="306124"/>
                      <a:pt x="192088" y="306124"/>
                      <a:pt x="192088" y="306124"/>
                    </a:cubicBezTo>
                    <a:cubicBezTo>
                      <a:pt x="192088" y="310093"/>
                      <a:pt x="194703" y="312739"/>
                      <a:pt x="199932" y="312739"/>
                    </a:cubicBezTo>
                    <a:cubicBezTo>
                      <a:pt x="250919" y="312739"/>
                      <a:pt x="250919" y="312739"/>
                      <a:pt x="250919" y="312739"/>
                    </a:cubicBezTo>
                    <a:cubicBezTo>
                      <a:pt x="254841" y="312739"/>
                      <a:pt x="258763" y="310093"/>
                      <a:pt x="258763" y="306124"/>
                    </a:cubicBezTo>
                    <a:lnTo>
                      <a:pt x="258763" y="280989"/>
                    </a:lnTo>
                    <a:cubicBezTo>
                      <a:pt x="258763" y="277020"/>
                      <a:pt x="254841" y="273051"/>
                      <a:pt x="250919" y="273051"/>
                    </a:cubicBezTo>
                    <a:cubicBezTo>
                      <a:pt x="199932" y="273051"/>
                      <a:pt x="199932" y="273051"/>
                      <a:pt x="199932" y="273051"/>
                    </a:cubicBezTo>
                    <a:close/>
                    <a:moveTo>
                      <a:pt x="101328" y="196851"/>
                    </a:moveTo>
                    <a:cubicBezTo>
                      <a:pt x="103960" y="196851"/>
                      <a:pt x="105276" y="196851"/>
                      <a:pt x="107908" y="196851"/>
                    </a:cubicBezTo>
                    <a:cubicBezTo>
                      <a:pt x="109224" y="198169"/>
                      <a:pt x="110540" y="199487"/>
                      <a:pt x="111856" y="202123"/>
                    </a:cubicBezTo>
                    <a:cubicBezTo>
                      <a:pt x="128964" y="248250"/>
                      <a:pt x="128964" y="248250"/>
                      <a:pt x="128964" y="248250"/>
                    </a:cubicBezTo>
                    <a:cubicBezTo>
                      <a:pt x="131595" y="239025"/>
                      <a:pt x="131595" y="239025"/>
                      <a:pt x="131595" y="239025"/>
                    </a:cubicBezTo>
                    <a:cubicBezTo>
                      <a:pt x="126332" y="225845"/>
                      <a:pt x="126332" y="225845"/>
                      <a:pt x="126332" y="225845"/>
                    </a:cubicBezTo>
                    <a:cubicBezTo>
                      <a:pt x="125016" y="223209"/>
                      <a:pt x="126332" y="220574"/>
                      <a:pt x="127648" y="217938"/>
                    </a:cubicBezTo>
                    <a:cubicBezTo>
                      <a:pt x="128964" y="216620"/>
                      <a:pt x="131595" y="215302"/>
                      <a:pt x="132911" y="215302"/>
                    </a:cubicBezTo>
                    <a:cubicBezTo>
                      <a:pt x="167126" y="215302"/>
                      <a:pt x="167126" y="215302"/>
                      <a:pt x="167126" y="215302"/>
                    </a:cubicBezTo>
                    <a:cubicBezTo>
                      <a:pt x="168442" y="215302"/>
                      <a:pt x="171074" y="216620"/>
                      <a:pt x="172390" y="217938"/>
                    </a:cubicBezTo>
                    <a:cubicBezTo>
                      <a:pt x="173706" y="220574"/>
                      <a:pt x="175022" y="223209"/>
                      <a:pt x="173706" y="225845"/>
                    </a:cubicBezTo>
                    <a:cubicBezTo>
                      <a:pt x="168442" y="239025"/>
                      <a:pt x="168442" y="239025"/>
                      <a:pt x="168442" y="239025"/>
                    </a:cubicBezTo>
                    <a:cubicBezTo>
                      <a:pt x="171074" y="248250"/>
                      <a:pt x="171074" y="248250"/>
                      <a:pt x="171074" y="248250"/>
                    </a:cubicBezTo>
                    <a:cubicBezTo>
                      <a:pt x="188182" y="202123"/>
                      <a:pt x="188182" y="202123"/>
                      <a:pt x="188182" y="202123"/>
                    </a:cubicBezTo>
                    <a:cubicBezTo>
                      <a:pt x="189498" y="199487"/>
                      <a:pt x="190814" y="198169"/>
                      <a:pt x="192130" y="196851"/>
                    </a:cubicBezTo>
                    <a:cubicBezTo>
                      <a:pt x="194762" y="196851"/>
                      <a:pt x="196078" y="196851"/>
                      <a:pt x="198710" y="196851"/>
                    </a:cubicBezTo>
                    <a:cubicBezTo>
                      <a:pt x="265823" y="224527"/>
                      <a:pt x="265823" y="224527"/>
                      <a:pt x="265823" y="224527"/>
                    </a:cubicBezTo>
                    <a:cubicBezTo>
                      <a:pt x="286879" y="232435"/>
                      <a:pt x="300038" y="252204"/>
                      <a:pt x="300038" y="274609"/>
                    </a:cubicBezTo>
                    <a:cubicBezTo>
                      <a:pt x="300038" y="328643"/>
                      <a:pt x="300038" y="328643"/>
                      <a:pt x="300038" y="328643"/>
                    </a:cubicBezTo>
                    <a:cubicBezTo>
                      <a:pt x="300038" y="332597"/>
                      <a:pt x="296090" y="336551"/>
                      <a:pt x="292142" y="336551"/>
                    </a:cubicBezTo>
                    <a:cubicBezTo>
                      <a:pt x="7896" y="336551"/>
                      <a:pt x="7896" y="336551"/>
                      <a:pt x="7896" y="336551"/>
                    </a:cubicBezTo>
                    <a:cubicBezTo>
                      <a:pt x="3948" y="336551"/>
                      <a:pt x="0" y="332597"/>
                      <a:pt x="0" y="328643"/>
                    </a:cubicBezTo>
                    <a:cubicBezTo>
                      <a:pt x="0" y="274609"/>
                      <a:pt x="0" y="274609"/>
                      <a:pt x="0" y="274609"/>
                    </a:cubicBezTo>
                    <a:cubicBezTo>
                      <a:pt x="0" y="252204"/>
                      <a:pt x="13159" y="232435"/>
                      <a:pt x="34215" y="224527"/>
                    </a:cubicBezTo>
                    <a:cubicBezTo>
                      <a:pt x="101328" y="196851"/>
                      <a:pt x="101328" y="196851"/>
                      <a:pt x="101328" y="196851"/>
                    </a:cubicBezTo>
                    <a:close/>
                    <a:moveTo>
                      <a:pt x="155328" y="0"/>
                    </a:moveTo>
                    <a:cubicBezTo>
                      <a:pt x="171252" y="0"/>
                      <a:pt x="187177" y="5285"/>
                      <a:pt x="201775" y="15854"/>
                    </a:cubicBezTo>
                    <a:cubicBezTo>
                      <a:pt x="225662" y="34350"/>
                      <a:pt x="223008" y="72663"/>
                      <a:pt x="223008" y="79268"/>
                    </a:cubicBezTo>
                    <a:cubicBezTo>
                      <a:pt x="223008" y="84553"/>
                      <a:pt x="224335" y="89838"/>
                      <a:pt x="224335" y="93801"/>
                    </a:cubicBezTo>
                    <a:cubicBezTo>
                      <a:pt x="225662" y="95122"/>
                      <a:pt x="228316" y="96443"/>
                      <a:pt x="229643" y="100407"/>
                    </a:cubicBezTo>
                    <a:cubicBezTo>
                      <a:pt x="234951" y="107012"/>
                      <a:pt x="234951" y="114939"/>
                      <a:pt x="232297" y="125508"/>
                    </a:cubicBezTo>
                    <a:cubicBezTo>
                      <a:pt x="226989" y="146647"/>
                      <a:pt x="215045" y="150610"/>
                      <a:pt x="208410" y="151931"/>
                    </a:cubicBezTo>
                    <a:cubicBezTo>
                      <a:pt x="204429" y="159858"/>
                      <a:pt x="195139" y="175712"/>
                      <a:pt x="185850" y="183639"/>
                    </a:cubicBezTo>
                    <a:cubicBezTo>
                      <a:pt x="183196" y="187602"/>
                      <a:pt x="177888" y="190244"/>
                      <a:pt x="172579" y="192887"/>
                    </a:cubicBezTo>
                    <a:cubicBezTo>
                      <a:pt x="164617" y="195529"/>
                      <a:pt x="157982" y="196850"/>
                      <a:pt x="150019" y="196850"/>
                    </a:cubicBezTo>
                    <a:cubicBezTo>
                      <a:pt x="142057" y="196850"/>
                      <a:pt x="135422" y="195529"/>
                      <a:pt x="127459" y="192887"/>
                    </a:cubicBezTo>
                    <a:cubicBezTo>
                      <a:pt x="122151" y="190244"/>
                      <a:pt x="116843" y="187602"/>
                      <a:pt x="114189" y="183639"/>
                    </a:cubicBezTo>
                    <a:cubicBezTo>
                      <a:pt x="104900" y="175712"/>
                      <a:pt x="95610" y="159858"/>
                      <a:pt x="91629" y="151931"/>
                    </a:cubicBezTo>
                    <a:cubicBezTo>
                      <a:pt x="84994" y="150610"/>
                      <a:pt x="73050" y="146647"/>
                      <a:pt x="67742" y="125508"/>
                    </a:cubicBezTo>
                    <a:cubicBezTo>
                      <a:pt x="65088" y="114939"/>
                      <a:pt x="65088" y="107012"/>
                      <a:pt x="70396" y="100407"/>
                    </a:cubicBezTo>
                    <a:cubicBezTo>
                      <a:pt x="71723" y="96443"/>
                      <a:pt x="74377" y="95122"/>
                      <a:pt x="75704" y="93801"/>
                    </a:cubicBezTo>
                    <a:cubicBezTo>
                      <a:pt x="75704" y="91159"/>
                      <a:pt x="75704" y="88516"/>
                      <a:pt x="77031" y="85874"/>
                    </a:cubicBezTo>
                    <a:cubicBezTo>
                      <a:pt x="73050" y="80590"/>
                      <a:pt x="67742" y="68699"/>
                      <a:pt x="74377" y="50203"/>
                    </a:cubicBezTo>
                    <a:cubicBezTo>
                      <a:pt x="81013" y="30386"/>
                      <a:pt x="95610" y="27744"/>
                      <a:pt x="103572" y="27744"/>
                    </a:cubicBezTo>
                    <a:cubicBezTo>
                      <a:pt x="106227" y="22459"/>
                      <a:pt x="111535" y="17175"/>
                      <a:pt x="119497" y="10569"/>
                    </a:cubicBezTo>
                    <a:cubicBezTo>
                      <a:pt x="128786" y="3963"/>
                      <a:pt x="142057" y="0"/>
                      <a:pt x="15532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sp>
          <p:nvSpPr>
            <p:cNvPr id="61" name="文本框 18">
              <a:extLst>
                <a:ext uri="{FF2B5EF4-FFF2-40B4-BE49-F238E27FC236}">
                  <a16:creationId xmlns:a16="http://schemas.microsoft.com/office/drawing/2014/main" id="{23F287B4-D8FB-452F-9877-C71FA6323C6C}"/>
                </a:ext>
              </a:extLst>
            </p:cNvPr>
            <p:cNvSpPr txBox="1"/>
            <p:nvPr/>
          </p:nvSpPr>
          <p:spPr>
            <a:xfrm>
              <a:off x="9541661" y="5836042"/>
              <a:ext cx="1500079" cy="39228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en-US" altLang="zh-CN" sz="14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Dinh</a:t>
              </a:r>
              <a:r>
                <a:rPr lang="en-US" altLang="zh-CN" sz="14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 Phong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62" name="文本框 19">
              <a:extLst>
                <a:ext uri="{FF2B5EF4-FFF2-40B4-BE49-F238E27FC236}">
                  <a16:creationId xmlns:a16="http://schemas.microsoft.com/office/drawing/2014/main" id="{B348D051-D254-4A22-A292-3890CE55395F}"/>
                </a:ext>
              </a:extLst>
            </p:cNvPr>
            <p:cNvSpPr txBox="1"/>
            <p:nvPr/>
          </p:nvSpPr>
          <p:spPr>
            <a:xfrm>
              <a:off x="6778716" y="5836042"/>
              <a:ext cx="1500079" cy="39228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en-US" altLang="zh-CN" sz="14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Dinh</a:t>
              </a:r>
              <a:r>
                <a:rPr lang="en-US" altLang="zh-CN" sz="14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 Phong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2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" presetID="39" presetClass="emph" presetSubtype="2" fill="hold" nodeType="withEffect">
                                  <p:stCondLst>
                                    <p:cond delay="660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1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39" presetClass="emph" presetSubtype="2" fill="hold" nodeType="withEffect">
                                  <p:stCondLst>
                                    <p:cond delay="1410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2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2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4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423"/>
  <p:tag name="MH_LIBRARY" val="CONTENTS"/>
  <p:tag name="MH_TYPE" val="ENTRY"/>
  <p:tag name="ID" val="547130"/>
  <p:tag name="MH_ORDER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423"/>
  <p:tag name="MH_LIBRARY" val="CONTENTS"/>
  <p:tag name="MH_TYPE" val="NUMBER"/>
  <p:tag name="ID" val="547130"/>
  <p:tag name="MH_ORDER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423"/>
  <p:tag name="MH_LIBRARY" val="CONTENTS"/>
  <p:tag name="MH_TYPE" val="NUMBER"/>
  <p:tag name="ID" val="547130"/>
  <p:tag name="MH_ORDER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855"/>
  <p:tag name="MH_LIBRARY" val="CONTENTS"/>
  <p:tag name="MH_TYPE" val="OTHERS"/>
  <p:tag name="ID" val="54582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423"/>
  <p:tag name="MH_LIBRARY" val="CONTENTS"/>
  <p:tag name="MH_TYPE" val="ENTRY"/>
  <p:tag name="ID" val="547130"/>
  <p:tag name="MH_ORDER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423"/>
  <p:tag name="MH_LIBRARY" val="CONTENTS"/>
  <p:tag name="MH_TYPE" val="ENTRY"/>
  <p:tag name="ID" val="547130"/>
  <p:tag name="MH_ORDER" val="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423"/>
  <p:tag name="MH_LIBRARY" val="CONTENTS"/>
  <p:tag name="MH_TYPE" val="NUMBER"/>
  <p:tag name="ID" val="547130"/>
  <p:tag name="MH_ORDER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423"/>
  <p:tag name="MH_LIBRARY" val="CONTENTS"/>
  <p:tag name="MH_TYPE" val="NUMBER"/>
  <p:tag name="ID" val="547130"/>
  <p:tag name="MH_ORDER" val="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855"/>
  <p:tag name="MH_LIBRARY" val="CONTENTS"/>
  <p:tag name="MH_TYPE" val="OTHERS"/>
  <p:tag name="ID" val="54582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423"/>
  <p:tag name="MH_LIBRARY" val="CONTENTS"/>
  <p:tag name="MH_TYPE" val="ENTRY"/>
  <p:tag name="ID" val="547130"/>
  <p:tag name="MH_ORDER" val="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423"/>
  <p:tag name="MH_LIBRARY" val="CONTENTS"/>
  <p:tag name="MH_TYPE" val="NUMBER"/>
  <p:tag name="ID" val="547130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423"/>
  <p:tag name="MH_LIBRARY" val="CONTENTS"/>
  <p:tag name="MH_TYPE" val="NUMBER"/>
  <p:tag name="ID" val="547130"/>
  <p:tag name="MH_ORDER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855"/>
  <p:tag name="MH_LIBRARY" val="CONTENTS"/>
  <p:tag name="MH_TYPE" val="OTHERS"/>
  <p:tag name="ID" val="54582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423"/>
  <p:tag name="MH_LIBRARY" val="CONTENTS"/>
  <p:tag name="MH_TYPE" val="ENTRY"/>
  <p:tag name="ID" val="547130"/>
  <p:tag name="MH_ORDER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423"/>
  <p:tag name="MH_LIBRARY" val="CONTENTS"/>
  <p:tag name="MH_TYPE" val="ENTRY"/>
  <p:tag name="ID" val="547130"/>
  <p:tag name="MH_ORDER" val="2"/>
</p:tagLst>
</file>

<file path=ppt/theme/theme1.xml><?xml version="1.0" encoding="utf-8"?>
<a:theme xmlns:a="http://schemas.openxmlformats.org/drawingml/2006/main" name="Office 主题​​">
  <a:themeElements>
    <a:clrScheme name="自定义 1012">
      <a:dk1>
        <a:sysClr val="windowText" lastClr="000000"/>
      </a:dk1>
      <a:lt1>
        <a:sysClr val="window" lastClr="FFFFFF"/>
      </a:lt1>
      <a:dk2>
        <a:srgbClr val="5A6378"/>
      </a:dk2>
      <a:lt2>
        <a:srgbClr val="7F7F7F"/>
      </a:lt2>
      <a:accent1>
        <a:srgbClr val="10688B"/>
      </a:accent1>
      <a:accent2>
        <a:srgbClr val="0C0C0C"/>
      </a:accent2>
      <a:accent3>
        <a:srgbClr val="10688B"/>
      </a:accent3>
      <a:accent4>
        <a:srgbClr val="0C0C0C"/>
      </a:accent4>
      <a:accent5>
        <a:srgbClr val="10688B"/>
      </a:accent5>
      <a:accent6>
        <a:srgbClr val="0C0C0C"/>
      </a:accent6>
      <a:hlink>
        <a:srgbClr val="168BBA"/>
      </a:hlink>
      <a:folHlink>
        <a:srgbClr val="68000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679</Words>
  <Application>Microsoft Office PowerPoint</Application>
  <PresentationFormat>Widescreen</PresentationFormat>
  <Paragraphs>194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等线</vt:lpstr>
      <vt:lpstr>等线 Light</vt:lpstr>
      <vt:lpstr>微软雅黑</vt:lpstr>
      <vt:lpstr>华文细黑</vt:lpstr>
      <vt:lpstr>Agency FB</vt:lpstr>
      <vt:lpstr>Arial</vt:lpstr>
      <vt:lpstr>Calibri</vt:lpstr>
      <vt:lpstr>幼圆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dangnh</dc:creator>
  <cp:lastModifiedBy>PC</cp:lastModifiedBy>
  <cp:revision>47</cp:revision>
  <dcterms:created xsi:type="dcterms:W3CDTF">2018-03-12T05:14:00Z</dcterms:created>
  <dcterms:modified xsi:type="dcterms:W3CDTF">2023-08-06T03:11:10Z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

<file path=docProps/thumbnail.jpeg>
</file>